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96B8D-0D45-4234-A4B8-6C324AB0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25BF7-A7C2-4222-AC2D-00B8939AD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EA9F1-0A67-4E5A-9939-F667A5B55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27E7D-D5C4-4BD8-A7D3-B6B8BE22C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CEA29C-AB60-4F57-86B2-A0D62660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7EE2C-FBCA-4E63-9AB6-6C1065F7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4CE0F8-D4C2-4D83-B0DF-B696D3E9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784DE-A729-48A5-9F09-2C534CE90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4F529-8684-46B1-9221-4EE54DD7C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9F0DC-086E-4D49-A94C-7B7201049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E0B55-B4B8-456B-8053-407E3F0BF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60350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幼儿心理健康教育计划总结报告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幼儿心理健康教育计划概述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计划执行情况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计划效果评估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总结和反思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本报告旨在总结幼儿心理健康教育计划的项目实施情况，评估其效果，并提出改进建议。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随着社会对儿童心理健康的关注度不断提高，幼儿心理健康教育逐渐成为教育领域的重点。本报告基于这一背景，对幼儿心理健康教育计划进行全面总结。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本报告涵盖了幼儿心理健康教育计划的实施过程、方法、效果评估等方面。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由于报告时间和资源限制，本报告可能未能涵盖所有相关细节，后续可根据需要进一步补充和完善。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幼儿心理健康教育计划概述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基于当前社会对幼儿心理健康的关注，以及幼儿园教育中对幼儿心理发展的需求，制定幼儿心理健康教育计划。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计划通过开展心理健康课程、组织心理活动、建立心理档案等方式进行实施，确保计划的全面覆盖和有效执行。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计划的制定和实施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提高幼儿心理素质，培养其积极心态、情绪调节能力和社会适应能力，促进幼儿全面健康发展。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通过实施心理健康教育计划，幼儿将能够更好地认识自己、调节情绪、处理人际关系，增强自信心和抗挫能力，为未来的学习和生活奠定坚实基础。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计划的目标和预期成果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计划执行情况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计划的执行过程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明确目标与内容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在计划开始前，我们明确了幼儿心理健康教育的目标和主要内容，包括情绪管理、社交技能、自我认知等方面。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根据目标，我们制定了详细的教学计划，包括课程安排、教学方法、教学资源等方面的规划。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实施教学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按照教学计划，我们逐步开展了各项心理健康教育活动，如角色扮演、故事讲述、互动游戏等，以激发幼儿的兴趣和参与度。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在实施过程中，我们根据实际情况对教学计划进行了必要的调整和优化，以确保教育效果的最大化。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https://d.book118.com/988026035041006037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2024-09-17T00:19:49.399</cp:lastPrinted>
  <dcterms:created xsi:type="dcterms:W3CDTF">2024-09-16T16:19:49Z</dcterms:created>
  <dcterms:modified xsi:type="dcterms:W3CDTF">2024-09-16T16:19:51Z</dcterms:modified>
</cp:coreProperties>
</file>