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7B1785-982D-40B7-BBF9-EC448DC34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32A56C-D4E9-4091-A399-89BA188FF4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65E944-6AB8-4947-8C63-4AB176987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A2345E-9E8E-432A-A31F-18011A46AC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995D7C-CF36-4EE7-B50E-7FF6247F0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55EB8CF-B21A-421F-8A9E-7F384019E3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A7D8D4-B1D1-4F14-B418-FFDF56215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1E2428-A52D-4CC0-A597-B3046AF84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0AD4FC-B538-4FE6-A969-89A5D5ACC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B0DF39-9505-4FB9-8095-6656F0024B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EE51FB-63EE-4A0F-B02D-87E4BAABD7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26122106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高钾血症的护理查房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高钾血症概述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高钾血症的护理评估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高钾血症的护理措施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高钾血症的并发症与处理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高钾血症患者的健康教育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高钾血症概述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高钾血症是指血清钾离子浓度高于5.5mmol/L的一种病理状态。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根据病因可分为原发性高钾血症和继发性高钾血症，根据严重程度可分为轻度、中度和重度高钾血症。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379" b="137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高钾血症常见病因包括肾功能不全、酸中毒、大量输血、摄入过多含钾食物或药物等。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高钾血症时，细胞内外钾离子浓度差减小，导致静息电位降低，细胞兴奋性增高，最终引发心律失常。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病理生理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病因与病理生理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5F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高钾血症的临床表现包括肌肉无力、心律失常、呼吸困难等，严重时可导致心脏骤停。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通过血清钾离子浓度测定可确诊高钾血症，同时应结合患者病史、症状和体征进行综合判断。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高钾血症的护理评估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病史采集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症状观察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了解患者是否有慢性疾病、肾功能不全、酸中毒等高钾血症高危因素。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观察患者是否有肌无力、心律失常等高钾血症典型症状。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定期检测血钾水平，评估高钾血症的严重程度。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患者评估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护理诊断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高钾血症可能导致心律失常、心脏骤停等严重并发症。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患者可能因病情担忧、恐惧，产生焦虑、抑郁等心理问题。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高钾血症患者需限制含钾食物的摄入，可能导致营养摄入不足。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潜在并发症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心理压力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营养失调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监测病情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饮食指导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/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护理计划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根据患者病情和营养状况，制定个性化的饮食计划，指导患者合理摄入营养素。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与患者沟通，了解其心理状况，提供必要的心理疏导和支持。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密切监测患者生命体征，特别是心电图变化，及时发现并处理心律失常等并发症。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向患者及家属介绍高钾血症的病因、症状及预防措施，提高患者的自我管理能力。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高钾血症的护理措施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https://d.book118.com/988026122106006024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2024-08-31T22:16:22.150</cp:lastPrinted>
  <dcterms:created xsi:type="dcterms:W3CDTF">2024-08-31T14:16:22Z</dcterms:created>
  <dcterms:modified xsi:type="dcterms:W3CDTF">2024-08-31T14:16:24Z</dcterms:modified>
</cp:coreProperties>
</file>