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52E3DD-6646-4875-816B-D20D37672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949E39-395C-4C34-BEC0-1A8DB4A43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0E787A-9B80-4B43-A0CC-E4D8B6DF3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3C8353-A69B-4FED-BD76-31E352E43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04C9EA-AF7A-4FF2-9394-5A0C3E1FA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DA01E5-B51F-4DB9-975A-B6B02D4FD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2ED73A-2730-485F-A4B9-95886B802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C86842-C4C8-4561-BD6F-1A8FD72A7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E758EC-BE8A-4DC8-8C1A-060339D2A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919029-2132-4BCC-814F-EFC0FB5C9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12CAAE-1FA3-42A1-8453-ADC56F4E4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3000412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板材种类与区别\n## 1.板材的基本概念与分类\n### 1.1板材的定义与用途\n### 1.2板材的分类方法\n### 1.3板材的常用材料\n## 2.实木板材及其特点\n### 2.1实木板材的定义与种类\n### 2.2实木板材的优点与缺点\n### 2.3实木板材的应用场景\n## 3.人造板材及其特点\n### 3.1人造板材的定义与种类\n### 3.2人造板材的优点与缺点\n### 3.3人造板材的应用场景\n## 4.金属板材及其特点\n### 4.1金属板材的定义与种类\n### 4.2金属板材的优点与缺点\n### 4.3金属板材的应用场景\n## 5.塑料板材及其特点\n### 5.1塑料板材的定义与种类\n### 5.2塑料板材的优点与缺点\n### 5.3塑料板材的应用场景\n## 6.板材的区别与选择\n### 6.1不同板材的性能对比\n### 6.2板材的选择因素\n### 6.3板材的使用与维护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板材种类与区别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板材的基本概念与分类</a:t>
            </a:r>
            <a:endParaRPr/>
          </a:p>
        </p:txBody>
      </p:sp>
      <p:sp>
        <p:nvSpPr>
          <p:cNvPr id="12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1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板材是指厚度较大的块状材料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可以用于制作家具、地板、墙体等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具有较好的加工性能和承载能力</a:t>
                </a:r>
                <a:endParaRPr/>
              </a:p>
            </p:txBody>
          </p:sp>
          <p:pic>
            <p:nvPicPr>
              <p:cNvPr id="2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板材的用途广泛，几乎涉及到生活的各个方面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如家具制造、建筑装饰、机械制造等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不同种类的板材适用于不同的应用场景</a:t>
                </a:r>
                <a:endParaRPr/>
              </a:p>
            </p:txBody>
          </p:sp>
          <p:pic>
            <p:nvPicPr>
              <p:cNvPr id="22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板材的种类繁多，可以根据材质、加工工艺等进行分类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如实木板材、人造板材、金属板材、塑料板材等</a:t>
                </a:r>
                <a:endParaRPr/>
              </a:p>
            </p:txBody>
          </p:sp>
          <p:pic>
            <p:nvPicPr>
              <p:cNvPr id="23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板材的定义与用途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5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36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37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实木板材：主要由木材制成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人造板材：由木材或其他植物纤维制成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金属板材：主要由金属制成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塑料板材：主要由塑料制成</a:t>
                </a:r>
                <a:endParaRPr/>
              </a:p>
            </p:txBody>
          </p:sp>
          <p:sp>
            <p:nvSpPr>
              <p:cNvPr id="238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按材质分类</a:t>
                </a:r>
                <a:endParaRPr/>
              </a:p>
            </p:txBody>
          </p:sp>
          <p:sp>
            <p:nvSpPr>
              <p:cNvPr id="239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1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42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刨花板：由木材或其他植物纤维刨成薄片，经压制而成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密度板：由木材或其他植物纤维经浸泡、压缩、干燥等工序制成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胶合板：由多层木材或其他植物纤维经胶合而成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金属板材：通过轧制、锻造等工艺制成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塑料板材：通过挤出、压延等工艺制成</a:t>
                </a:r>
                <a:endParaRPr/>
              </a:p>
            </p:txBody>
          </p:sp>
          <p:sp>
            <p:nvSpPr>
              <p:cNvPr id="243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按加工工艺分类</a:t>
                </a:r>
                <a:endParaRPr/>
              </a:p>
            </p:txBody>
          </p:sp>
          <p:sp>
            <p:nvSpPr>
              <p:cNvPr id="244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板材的分类方法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板材的常用材料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3" y="1473104"/>
            <a:ext cx="10790202" cy="5249244"/>
            <a:chOff x="660393" y="1473104"/>
            <a:chExt cx="10790202" cy="5249244"/>
          </a:xfrm>
        </p:grpSpPr>
        <p:grpSp>
          <p:nvGrpSpPr>
            <p:cNvPr id="250" name="Group 19"/>
            <p:cNvGrpSpPr/>
            <p:nvPr/>
          </p:nvGrpSpPr>
          <p:grpSpPr>
            <a:xfrm>
              <a:off x="660396" y="1473104"/>
              <a:ext cx="10790199" cy="1225768"/>
              <a:chOff x="660395" y="1262089"/>
              <a:chExt cx="10790199" cy="1044000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实木板材：常用的木材有橡木、胡桃木、樱桃木、楠木等</a:t>
                </a:r>
                <a:endParaRPr/>
              </a:p>
            </p:txBody>
          </p:sp>
          <p:cxnSp>
            <p:nvCxnSpPr>
              <p:cNvPr id="254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55" name="Group 18"/>
            <p:cNvGrpSpPr/>
            <p:nvPr/>
          </p:nvGrpSpPr>
          <p:grpSpPr>
            <a:xfrm>
              <a:off x="660396" y="2809933"/>
              <a:ext cx="10790199" cy="1235837"/>
              <a:chOff x="660395" y="2380713"/>
              <a:chExt cx="10790199" cy="1052575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58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人造板材：常用的材料有刨花板、密度板、胶合板等</a:t>
                </a:r>
                <a:endParaRPr/>
              </a:p>
            </p:txBody>
          </p:sp>
        </p:grpSp>
        <p:grpSp>
          <p:nvGrpSpPr>
            <p:cNvPr id="260" name="Group 17"/>
            <p:cNvGrpSpPr/>
            <p:nvPr/>
          </p:nvGrpSpPr>
          <p:grpSpPr>
            <a:xfrm>
              <a:off x="660396" y="4155337"/>
              <a:ext cx="10790199" cy="1225768"/>
              <a:chOff x="660395" y="3499337"/>
              <a:chExt cx="10790199" cy="1044000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63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金属板材：常用的金属有钢、铝、铜、不锈钢等</a:t>
                </a:r>
                <a:endParaRPr/>
              </a:p>
            </p:txBody>
          </p:sp>
        </p:grpSp>
        <p:grpSp>
          <p:nvGrpSpPr>
            <p:cNvPr id="265" name="Group 16"/>
            <p:cNvGrpSpPr/>
            <p:nvPr/>
          </p:nvGrpSpPr>
          <p:grpSpPr>
            <a:xfrm>
              <a:off x="660393" y="5492168"/>
              <a:ext cx="10790199" cy="1230180"/>
              <a:chOff x="660395" y="4617961"/>
              <a:chExt cx="10790199" cy="1047757"/>
            </a:xfrm>
          </p:grpSpPr>
          <p:sp>
            <p:nvSpPr>
              <p:cNvPr id="266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68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塑料板材：常用的塑料有聚丙烯、聚乙烯、聚氯乙烯等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实木板材及其特点</a:t>
            </a:r>
            <a:endParaRPr/>
          </a:p>
        </p:txBody>
      </p:sp>
      <p:sp>
        <p:nvSpPr>
          <p:cNvPr id="27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实木板材的定义与种类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27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276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277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实木板材是指以木材为原料，经加工制成的板材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具有天然木材的质感和纹理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良好的环保性能</a:t>
                </a:r>
                <a:endParaRPr/>
              </a:p>
            </p:txBody>
          </p:sp>
          <p:sp>
            <p:nvSpPr>
              <p:cNvPr id="279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80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281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实木板材的种类繁多，可以根据木材的产地和品种进行分类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如橡木、胡桃木、樱桃木、楠木等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不同种类的实木板材具有不同的特点和用途</a:t>
                </a:r>
                <a:endParaRPr/>
              </a:p>
            </p:txBody>
          </p:sp>
          <p:sp>
            <p:nvSpPr>
              <p:cNvPr id="283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优点</a:t>
                </a:r>
                <a:endParaRPr/>
              </a:p>
            </p:txBody>
          </p:sp>
          <p:sp>
            <p:nvSpPr>
              <p:cNvPr id="28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良好的环保性能：实木板材的甲醛含量较低，对人体无害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质地自然：实木板材具有天然木材的质感和纹理，给人一种自然、温馨的感觉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耐用性强：实木板材的承载能力和抗变形性能较好，使用寿命较长</a:t>
                </a:r>
                <a:endParaRPr/>
              </a:p>
            </p:txBody>
          </p:sp>
          <p:sp>
            <p:nvSpPr>
              <p:cNvPr id="29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缺点</a:t>
                </a:r>
                <a:endParaRPr/>
              </a:p>
            </p:txBody>
          </p:sp>
          <p:sp>
            <p:nvSpPr>
              <p:cNvPr id="29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价格较高：实木板材的生产成本较高，导致其价格相对较高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易受潮、膨胀：实木板材容易受到水分和湿度的影响，导致变形和开裂</a:t>
                </a:r>
                <a:endParaRPr/>
              </a:p>
            </p:txBody>
          </p:sp>
          <p:sp>
            <p:nvSpPr>
              <p:cNvPr id="29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实木板材的优点与缺点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304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30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家具制造：实木板材常用于制作家具，如餐桌、椅子、床等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06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30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地面装饰：实木板材可用于制作地板，如实木地板、复合地板等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08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30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墙体装饰：实木板材可用于制作背景墙、隔断等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实木板材的应用场景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人造板材及其特点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人造板材是指以木材或其他植物纤维为原料，经加工制成的板材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具有较好的加工性能和承载能力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价格相对较低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人造板材的种类繁多，可以根据加工工艺和材料进行分类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如刨花板、密度板、胶合板等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不同种类的人造板材具有不同的特点和用途</a:t>
                </a:r>
                <a:endParaRPr/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人造板材的定义与种类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优点</a:t>
                </a:r>
                <a:endParaRPr/>
              </a:p>
            </p:txBody>
          </p:sp>
          <p:sp>
            <p:nvSpPr>
              <p:cNvPr id="2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价格较低：人造板材的生产成本较低，导致其价格相对较低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加工性能好：人造板材容易加工成各种形状和尺寸，适用于各种应用场景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环保性能较好：人造板材的甲醛含量较低，对人体无害</a:t>
                </a:r>
                <a:endParaRPr/>
              </a:p>
            </p:txBody>
          </p:sp>
          <p:sp>
            <p:nvSpPr>
              <p:cNvPr id="2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缺点</a:t>
                </a:r>
                <a:endParaRPr/>
              </a:p>
            </p:txBody>
          </p:sp>
          <p:sp>
            <p:nvSpPr>
              <p:cNvPr id="3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质地较差：人造板材的纹理和质感相对较差，不如实木板材自然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耐用性较差：人造板材的承载能力和抗变形性能较差，使用寿命较短</a:t>
                </a:r>
                <a:endParaRPr/>
              </a:p>
            </p:txBody>
          </p:sp>
          <p:sp>
            <p:nvSpPr>
              <p:cNvPr id="3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人造板材的优点与缺点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人造板材的应用场景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40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41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家具制造：人造板材常用于制作家具，如衣柜、书桌、椅子等</a:t>
                </a:r>
                <a:endParaRPr/>
              </a:p>
            </p:txBody>
          </p:sp>
          <p:cxnSp>
            <p:nvCxnSpPr>
              <p:cNvPr id="44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5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48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墙体装饰：人造板材可用于制作背景墙、隔断等</a:t>
                </a:r>
                <a:endParaRPr/>
              </a:p>
            </p:txBody>
          </p:sp>
        </p:grpSp>
        <p:grpSp>
          <p:nvGrpSpPr>
            <p:cNvPr id="50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53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包装行业：人造板材可用于制作包装盒、展示架等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https://d.book118.com/988030004124006040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板材种类与区别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2024-09-19T08:51:11.203</cp:lastPrinted>
  <dcterms:created xsi:type="dcterms:W3CDTF">2024-09-19T00:51:11Z</dcterms:created>
  <dcterms:modified xsi:type="dcterms:W3CDTF">2024-09-19T00:51:13Z</dcterms:modified>
</cp:coreProperties>
</file>