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313C8-B410-4677-AFD8-AB956B64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4E4AB-F5C0-4B90-8410-55A47E5F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06AEF-BEBA-4548-B462-5BEA3D1A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45D77-4EBD-41A6-8754-89838137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5B9F69-4A78-410E-A143-750C9F868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AA126-780F-42F0-A957-03BF9042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6C2D6-0526-4E53-ADFB-F6826400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B1F93-5399-4EBA-908E-3BABC5874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BC369-6F2C-41CF-875B-72DEE9615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C5736-3EE1-4570-ACB9-1195A089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537A0-DB5E-4402-BE44-09898C086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3110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审核记录的规范和数据保护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数据保护原则与措施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法律责任与监管要求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审核记录是指对特定操作、事件或流程进行详细记录的过程，以确保数据完整性、安全性和可追溯性。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审核记录是企业和组织进行内部管理和外部监管的重要手段，有助于确保合规性、提高透明度和增强信任。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通过记录关键操作和事件，实现对系统、数据和业务流程的实时监控和追踪。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监控和追踪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提供必要的证据和信息，以证明企业或组织遵守相关法律法规和内部政策。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合规性证明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在发生故障或问题时，通过审核记录快速定位原因并采取相应的恢复措施。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故障排查与恢复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审核记录的目的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审核记录适用于各个行业和领域，如金融、医疗、教育、政府等。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包括系统管理员、操作员、审计员等所有与关键操作和事件相关的人员。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确保审核记录中的数据与实际审核情况一致，无误差或遗漏。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审核记录中的信息应准确反映审核对象的真实情况，包括审核结果、时间、地点等。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19" r="3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记录完整性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确保所有相关的审核活动都被完整记录，包括审核开始、过程、结果等各个环节。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保证审核记录中数据的完整性，包括数据的采集、存储、传输和处理等过程。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格式一致性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确保不同时间、不同人员所做的审核记录格式一致，方便后续查看和对比。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内容一致性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保证同一审核对象在不同时间或不同地点的审核记录内容一致，避免出现矛盾或冲突。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确保审核活动结束后及时完成记录，避免延迟或遗漏。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记录及时性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对于需要持续跟踪的审核对象，应及时更新其审核记录，以反映最新情况。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更新及时性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数据保护原则与措施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仅收集与审核目的直接相关的数据，避免过度收集。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数据收集最小化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仅处理实现审核目的所必需的数据，不超出预定范围。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数据处理最小化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仅存储满足法律要求和审核需要的数据，定期评估和清理过时数据。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数据存储最小化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数据最小化原则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采用适当的加密技术，确保数据在传输和存储过程中的安全性。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建立严格的访问控制机制，确保只有授权人员能够访问相关数据。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定期对数据安全进行审计和检查，及时发现和修复潜在的安全漏洞。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与相关人员签订保密协议，明确数据保密的责任和义务。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数据脱敏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对敏感数据进行脱敏处理，避免泄露个人隐私和商业机密。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加强员工保密意识教育，提高全员对数据保密的重视程度。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数据保密性原则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确保数据存储和处理系统的稳定性，降低系统故障对数据可用性的影响。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建立可靠的数据备份机制，确保数据在意外情况下能够及时恢复。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制定详细的数据恢复计划，以便在数据损坏或丢失时迅速采取行动。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数据可用性原则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在审核过程中，详细记录审核对象、时间、地点、参与人员、审核结果等信息。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更新记录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在审核过程中，如遇到需要修改或补充的情况，应及时更新记录，确保信息的准确性和完整性。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创建记录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创建与更新流程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https://d.book118.com/988031105015006032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5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2024-09-09T08:51:57.989</cp:lastPrinted>
  <dcterms:created xsi:type="dcterms:W3CDTF">2024-09-09T00:51:58Z</dcterms:created>
  <dcterms:modified xsi:type="dcterms:W3CDTF">2024-09-09T00:52:00Z</dcterms:modified>
</cp:coreProperties>
</file>