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4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2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7E4C4-BC54-4E11-B177-6E612608A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9D495-F5A5-4885-8DF3-C0B834795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47EF3-4204-4B29-A445-A09BE54E8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40E1C-46C3-468F-A4CC-11E4B512E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5B82D7-D9B0-4B7D-8EE6-6F2B6B2CF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E61FAE-EC0C-445F-8952-0EEF35791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AFEBBD-C783-4E7F-B9C5-2232977C1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7CA80-33A1-4F9B-BE7D-1D486E17F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67A45-AD6F-4E13-8E51-691EBDDAA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3AC48-410D-44DF-B47C-0679FEBD8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5302C-4B20-430F-85C1-1B818C864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135" r:id="rId2"/>
    <p:sldLayoutId id="2147485136" r:id="rId3"/>
    <p:sldLayoutId id="2147485137" r:id="rId4"/>
    <p:sldLayoutId id="2147485138" r:id="rId5"/>
    <p:sldLayoutId id="2147485139" r:id="rId6"/>
    <p:sldLayoutId id="2147485140" r:id="rId7"/>
    <p:sldLayoutId id="2147485141" r:id="rId8"/>
    <p:sldLayoutId id="2147485142" r:id="rId9"/>
    <p:sldLayoutId id="2147485143" r:id="rId10"/>
    <p:sldLayoutId id="214748514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31136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产芽孢的细菌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产芽孢的细菌概述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产芽孢细菌的种类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产芽孢细菌的生态意义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产芽孢细菌的致病性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产芽孢细菌的抵抗力及灭活方法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产芽孢的细菌概述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芽孢的定义</a:t>
            </a:r>
            <a:endParaRPr lang="zh-CN" altLang="en-US"/>
          </a:p>
        </p:txBody>
      </p:sp>
      <p:sp>
        <p:nvSpPr>
          <p:cNvPr id="104894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芽孢是某些细菌在恶劣环境下形成的休眠体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芽孢具有极强的抗逆性，可以抵抗高温、干燥、辐射等恶劣环境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芽孢的形成是细菌的一种自我保护机制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芽孢的形态和结构与细菌不同，但具有相同的遗传物质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芽孢的形成过程</a:t>
            </a:r>
            <a:endParaRPr lang="zh-CN" altLang="en-US"/>
          </a:p>
        </p:txBody>
      </p:sp>
      <p:sp>
        <p:nvSpPr>
          <p:cNvPr id="1048990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细菌细胞质浓缩，形成芽孢核心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细菌进入生长期，开始合成芽孢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细菌细胞壁开始增厚，形成芽孢壁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芽孢核心包裹在芽孢壁内，形成完整的芽孢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芽孢在适宜条件下萌发，形成新的细菌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芽孢的特点</a:t>
            </a:r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耐热性：芽孢能在高温下存活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耐辐射性：芽孢对辐射有较强的抵抗力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耐化学性：芽孢对许多化学物质有较强的抵抗力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休眠状态：芽孢是一种休眠状态，可以在适宜条件下重新萌发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芽孢的分布</a:t>
            </a:r>
            <a:endParaRPr lang="zh-CN" altLang="en-US"/>
          </a:p>
        </p:txBody>
      </p:sp>
      <p:sp>
        <p:nvSpPr>
          <p:cNvPr id="104912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植物和动物体内：芽孢可以在植物和动物体内生存，尤其是在肠道和皮肤表面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食品和药品中：芽孢可以在食品和药品中存在，尤其是在加工和储存过程中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土壤中：芽孢是土壤中常见的微生物，广泛存在于各种土壤类型中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水体中：芽孢在水体中也有分布，尤其是在淡水和海水中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8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产芽孢细菌的种类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革兰氏阳性菌</a:t>
            </a:r>
            <a:endParaRPr lang="zh-CN" altLang="en-US"/>
          </a:p>
        </p:txBody>
      </p:sp>
      <p:sp>
        <p:nvSpPr>
          <p:cNvPr id="104922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特点：细胞壁厚，对染料有亲和力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代表菌种：金黄色葡萄球菌、链球菌、肺炎球菌等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生长环境：温暖、潮湿、有氧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致病性：引起皮肤、呼吸道、消化道等感染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革兰氏阴性菌</a:t>
            </a:r>
            <a:endParaRPr lang="zh-CN" altLang="en-US"/>
          </a:p>
        </p:txBody>
      </p:sp>
      <p:sp>
        <p:nvSpPr>
          <p:cNvPr id="104928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细菌种类：包括大肠杆菌、沙门氏菌、志贺氏菌等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特点：细胞壁较薄，细胞膜较厚，细胞质较丰富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生长环境：广泛存在于土壤、水、空气等环境中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致病性：部分革兰氏阴性菌具有致病性，可引起人类和动物疾病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芽孢杆菌属</a:t>
            </a:r>
            <a:endParaRPr lang="zh-CN" altLang="en-US"/>
          </a:p>
        </p:txBody>
      </p:sp>
      <p:sp>
        <p:nvSpPr>
          <p:cNvPr id="104934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芽孢杆菌属是产芽孢细菌的主要种类之一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4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芽孢杆菌属包括多种细菌，如枯草芽孢杆菌、地衣芽孢杆菌等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芽孢杆菌属的细菌具有耐热、耐酸、耐碱等特性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芽孢杆菌属的细菌在食品工业、农业、医药等领域有广泛应用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梭菌属</a:t>
            </a:r>
            <a:endParaRPr lang="zh-CN" altLang="en-US"/>
          </a:p>
        </p:txBody>
      </p:sp>
      <p:sp>
        <p:nvSpPr>
          <p:cNvPr id="104939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梭菌属是产芽孢细菌中的一种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梭菌属包括多种细菌，如破伤风梭菌、产气荚膜梭菌等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1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梭菌属细菌主要存在于土壤、水、空气等环境中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1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梭菌属细菌具有较强的耐热性和耐药性，对环境和人类健康构成威胁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5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产芽孢细菌的生态意义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https://d.book118.com/988031136134006023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产芽孢的细菌</vt:lpstr>
      <vt:lpstr>目录</vt:lpstr>
      <vt:lpstr>添加章节标题</vt:lpstr>
      <vt:lpstr>产芽孢的细菌概述</vt:lpstr>
      <vt:lpstr>芽孢的定义</vt:lpstr>
      <vt:lpstr>芽孢的形成过程</vt:lpstr>
      <vt:lpstr>芽孢的特点</vt:lpstr>
      <vt:lpstr>芽孢的分布</vt:lpstr>
      <vt:lpstr>产芽孢细菌的种类</vt:lpstr>
      <vt:lpstr>革兰氏阳性菌</vt:lpstr>
      <vt:lpstr>革兰氏阴性菌</vt:lpstr>
      <vt:lpstr>芽孢杆菌属</vt:lpstr>
      <vt:lpstr>梭菌属</vt:lpstr>
      <vt:lpstr>产芽孢细菌的生态意义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2024-08-30T16:59:48.894</cp:lastPrinted>
  <dcterms:created xsi:type="dcterms:W3CDTF">2024-08-30T08:59:48Z</dcterms:created>
  <dcterms:modified xsi:type="dcterms:W3CDTF">2024-08-30T08:59:51Z</dcterms:modified>
</cp:coreProperties>
</file>