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E95CE-63D4-4D65-9D93-FFC979C2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12DBD-EAB3-4426-B844-66597627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068BA-05AD-4CB9-BC9F-5D98ADA4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2AC9D-0838-4128-8355-A5478540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C578C-3597-4B94-9DE1-3A4626A9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1040D-076B-409D-ADC2-2783067A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6BA79-F66D-46DE-819F-8AED75D8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5F18A-777A-4ADD-A486-89487FE89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A345E-2066-4657-BE06-FA627982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05F92-8717-4433-8136-831CB59A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AAB6-D2D5-413C-BE6F-8A2EEE79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2065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抽样调查实验设计方案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样本量确定与分配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结果分析与报告呈现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方案评估与优化建议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181" b="101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了解总体特征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节约成本和时间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提高调查效率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为决策提供依据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通过抽样调查，可以对总体进行推断，了解总体的基本特征和分布情况。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抽样调查可以集中力量对样本进行深入调查，提高调查效率。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相对于全面调查，抽样调查可以大大节约人力、物力和时间成本。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抽样调查结果可以为政府、企业和学术机构等提供决策依据。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抽样调查的定义和作用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节约成本和时间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相对于全面调查，抽样调查可以大大节约人力、物力和时间成本，提高调查效率。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推断总体特征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通过抽样调查，可以对总体特征进行推断，了解总体的基本情况和分布情况。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抽样调查是一种非全面调查，它从总体中随机抽取一部分单位进行调查，并根据样本调查结果对总体进行推断。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抽样调查可以通过科学的方法和严谨的设计，提高数据的质量和可靠性。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为决策提供依据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抽样调查结果可以为政府、企业和学术机构等提供决策依据，促进决策的科学化和民主化。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随机性原则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样本的抽取应遵循随机原则，确保每个样本被选中的概率相等。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采用随机抽样方法，如简单随机抽样、系统抽样、分层抽样等，以避免主观偏见和选择性偏误。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在抽样过程中使用随机数生成器或类似工具，确保随机性的实现。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样本应具有代表性，能够反映总体的特征和分布情况。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根据研究目的和总体特点，选择合适的抽样方法和样本量，以确保样本的代表性。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在抽样过程中考虑总体的异质性，如地域、性别、年龄等因素，以确保样本的多样性。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实验设计应考虑到实际操作的可行性和成本效益。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在保证随机性和代表性的前提下，尽量选择易于获取和管理的样本。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根据研究目的和资源限制，合理规划实验时间和经费预算。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93" r="179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操作简单，每个样本被选中的概率相等，具有很好的随机性和代表性。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当总体分布不均匀时，可能导致样本偏差较大。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适用于总体个体差异不大，且总体数量相对较少的情况。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简单随机抽样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操作简便，抽样间隔固定，易于实施。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当总体存在周期性变化或不规则波动时，可能导致样本代表性降低。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适用于总体数量较多，且个体差异较小的情况。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能够充分考虑总体内部结构的差异，提高样本的代表性。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需要对总体进行分层，操作相对复杂。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适用于总体内部差异较大，且可以按照某种特征进行分层的情况。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抽样单位集中，便于组织和管理。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适用于总体分布广泛，且可以按照某种特征进行集群划分的情况。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样本分布可能不均匀，导致估计精度降低。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整群抽样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样本量确定与分配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https://d.book118.com/988032065043006036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2024-09-15T13:06:22.455</cp:lastPrinted>
  <dcterms:created xsi:type="dcterms:W3CDTF">2024-09-15T05:06:22Z</dcterms:created>
  <dcterms:modified xsi:type="dcterms:W3CDTF">2024-09-15T05:06:24Z</dcterms:modified>
</cp:coreProperties>
</file>