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0FDB7-60B4-4E6A-9653-4DA0F76F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0F955-4120-49FA-99D2-D9770C93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7E8F2-ACEF-4E3D-804D-CAF075E7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D3D11-C784-46F7-8685-E7664355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D379C-0894-4EDA-B930-DB5E0FC4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52202-82BB-4A9A-A193-4CEEF9902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CA8BA-B8EA-46A9-8923-06636E1F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F7867-0D91-4421-8D8E-2DEB65AE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C9CFB-D787-4739-B1DD-C64B01AA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10E6F-306B-4184-B2A2-8C4592DD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B9D85-35F6-4F7B-9F56-A255FD403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206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护理查房与PPT的区别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目的与功能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使用场景与受众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目的与功能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通过护理查房，了解患者的病情状况，评估患者的护理需求。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通过查房过程中对护理问题的讨论和解决，提高护理工作的质量和效率。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查房为护理人员提供了一个交流和学习的平台，有助于增强团队协作能力。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通过查房对护理问题的深入分析和解决，提高护士的专业素养和解决问题的能力。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PPT作为一种演示工具，主要用于展示文字、图片、图表等信息，帮助观众更好地理解内容。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PPT可以用来汇报工作成果、项目进展等情况，为汇报者提供一个清晰、直观的展示平台。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PPT也可用于培训和教学活动中，通过图文并茂的方式传授知识，提高学习效果。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两者在目的上的区别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护理查房注重对患者病情的评估和护理质量的提升，强调团队协作和护士专业素养的提升；而PPT则主要用于信息展示、工作汇报和培训教学等活动，注重内容的清晰度和直观性。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内容与形式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护理查房的内容通常包括患者的病史、症状、体征、实验室检查结果、护理评估、护理计划等方面。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护理查房的内容需要全面、准确、及时地反映患者的实际情况，为制定更加合理的护理计划提供依据。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护理查房是护理工作中重要的环节，主要针对患者的病情、护理措施、护理效果等方面进行评估和讨论，以确保患者得到优质的护理服务。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PPT的内容需要简洁明了、重点突出，能够吸引观众的注意力，达到演示的目的。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PPT（PowerPoint）是一种演示文稿软件，主要用于展示文字、图片、视频等多种媒体素材。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PPT的内容通常包括演示主题、文字说明、图表、图片等，用于传达信息、宣传、教育等目的。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PPT的内容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和PPT在内容上有明显的区别。护理查房的内容主要关注患者的病情和护理情况，需要全面、准确、及时地反映患者的实际情况，为制定更加合理的护理计划提供依据；而PPT的内容则更加广泛，可以涉及各种主题，用于传达信息、宣传、教育等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另外，护理查房的内容需要更加专业、严谨，需要由专业的医护人员进行评估和讨论；而PPT的内容则更加注重演示效果，需要简洁明了、重点突出，能够吸引观众的注意力。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两者在内容上的区别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使用场景与受众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https://d.book118.com/988032065122006030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2024-09-07T09:30:15.804</cp:lastPrinted>
  <dcterms:created xsi:type="dcterms:W3CDTF">2024-09-07T01:30:15Z</dcterms:created>
  <dcterms:modified xsi:type="dcterms:W3CDTF">2024-09-07T01:30:17Z</dcterms:modified>
</cp:coreProperties>
</file>