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CA140-2AFE-4EB6-9F31-B245D46C3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24F1B2-8E63-45C8-9735-07AE02AC4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B513F-755D-42D5-B5D0-642656032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D58DA6-8C67-4F02-AB9A-8F9096D06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8191FC-4080-4BE9-A4D3-D20E6C7A1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E15D22-EB84-491B-A0BF-11846E50C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F45D67-A2F3-4523-953D-1E52B70FD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5C5D11-F5F7-4F96-BC42-395864848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B1CC06-CBAF-42DD-A34E-B44E44109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61385-8100-47EF-9C97-7C3513BD6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CFBA8C-5EF0-4EFC-91B9-67CF0EB20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3301705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副业的社交媒体运营与品牌建设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37487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22515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社交媒体平台选择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社交媒体运营策略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评估指标与持续改进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介绍副业社交媒体运营与品牌建设的重要性，帮助读者了解如何通过社交媒体提升副业品牌知名度和影响力。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在互联网时代，越来越多的人选择从事副业以增加收入。然而，许多人在副业运营过程中忽略了社交媒体的作用，导致品牌传播受限。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43" r="1454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3968" r="2396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通过社交媒体平台，副业从业者可以扩大品牌影响力，吸引更多潜在客户。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社交媒体平台为副业从业者提供了与客户互动的机会，可以及时了解客户需求，优化产品和服务。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增强与客户的互动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相较于传统营销方式，社交媒体营销成本较低，更适合资金有限的副业从业者。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通过社交媒体平台，副业从业者可以探索多种盈利模式，如广告合作、赞助等，从而增加收入来源。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创造多元化收入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副业社交媒体运营重要性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社交媒体平台选择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抖音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知乎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主流社交媒体平台特点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3294" r="1329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熟人社交，关系链强，适合长期运营。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信息传播快，覆盖广，适合话题营销。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短视频为主，娱乐性强，用户粘性高。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知识分享，专业性强，用户素质高。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选择抖音、微博等平台，内容轻松活泼。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年轻人为主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选择微信、知乎等平台，内容注重实用性和专业性。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中老年人群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根据行业特点选择对应平台，如美妆行业可选小红书。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特定行业人群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目标受众与平台匹配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提供高质量、有趣、有用的内容，吸引和留住用户。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内容为王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通过评论、点赞、转发等方式与粉丝互动，提高粉丝活跃度。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互动增粉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制定内容发布计划，保持一定频率的更新，让用户保持关注。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定期更新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关注并分析用户数据，了解用户需求和兴趣，优化内容策略。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平台运营策略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品牌建设核心要素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明确副业品牌在目标市场中的定位，包括品牌的核心价值观、目标受众以及品牌差异化优势。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塑造与品牌定位相符的品牌形象，包括品牌名称、标志设计、视觉风格以及品牌声音等。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明确品牌定位与形象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制定内容营销策略，包括内容主题、发布频率以及内容形式（图文、视频、音频等）。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内容策略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333" r="8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内容推广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确保内容质量高、有趣、有吸引力，能够引起目标受众的关注和共鸣。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通过社交媒体平台推广内容，增加曝光量和互动量，提高品牌知名度。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创造品牌传播内容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https://d.book118.com/988033017055006032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2024-09-09T21:11:09.390</cp:lastPrinted>
  <dcterms:created xsi:type="dcterms:W3CDTF">2024-09-09T13:11:09Z</dcterms:created>
  <dcterms:modified xsi:type="dcterms:W3CDTF">2024-09-09T13:11:11Z</dcterms:modified>
</cp:coreProperties>
</file>