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5" r:id="rId27"/>
    <p:sldId id="327" r:id="rId28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tags" Target="tags/tag1.xml" /><Relationship Id="rId3" Type="http://schemas.openxmlformats.org/officeDocument/2006/relationships/slideMaster" Target="slideMasters/slideMaster3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571866C5-EF7E-4ABD-A93C-3D1C6C45BA10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5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8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9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1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4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7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8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0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3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4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2687AC-5B5E-44A0-B384-88CB13D793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CDA420-B185-4E71-BA77-2AE4B70AC0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D99357-B085-4AAE-9803-207B4A10A1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75557A-3F2A-4C8D-9E39-DB7F609094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56767CA-8100-4717-91AE-B804A6DE6D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EE7BC56-66E7-467C-A28C-D61DF911D7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A585679-E92E-421E-B799-DB127EBAAA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2DDE1D-F3EA-4D8E-A9E8-01DF657495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B4BF14-8619-4D92-A98D-61C72E6C62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30141A-3F4A-418C-93FC-DE8429B294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A16D9F-501D-4B74-937E-6AE7E06657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4C6B478-76A3-4A39-AD22-435DEDB0E956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03160091-713F-4AB2-AD56-751DE65F37C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8033036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企业礼仪培训提升你的职场个人魅力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仪容仪表的重要性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沟通技巧在职场中的应用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商务社交技巧与礼仪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职场冲突处理与解决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7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企业礼仪的重要性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什么是企业礼仪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企业礼仪是指在商业场合中遵循的社交规范和行为准则，包括言行举止、着装仪容、沟通技巧等方面。通过遵守企业礼仪，可以提升职业形象，增强职场竞争力。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企业礼仪的意义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提升形象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建立良好职业形象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增进合作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改善人际关系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增加机会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提升职场个人魅力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企业礼仪的标准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谦和有礼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尊重他人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得体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保持专业形象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符合要求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着装得体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企业礼仪的应用场景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企业礼仪在各种场景中都有重要作用，如商务拜访与谈判、会议与研讨会、公司活动与聚会。遵循正确的礼仪规范有助于提升职业形象，增强人脉关系。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企业礼仪的应用场景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建立商业关系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商务拜访与谈判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有效沟通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会议与研讨会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增进团队合作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公司活动与聚会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仪容仪表的重要性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9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仪容仪表对个人形象的影响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仪容仪表作为第一印象的重要组成部分，良好的外表能够展现出个人的职业素养和修养。相反，不良的仪容仪表可能影响他人对你的评价，降低职场信任度。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仪容仪表的基本要求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展现职业素养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整洁清爽的外表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穿着得体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符合职场规范的着装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展现自信心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自信大方的仪态举止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1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仪容仪表的细节处理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2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根据场合选择合适衣着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注意穿着的整洁与得体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细节决定成败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注重细节，如指甲修剪、发型搭配等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保持清洁整洁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注意个人卫生和形象维护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学会利用服装搭配和化妆打造适合职场的形象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外在形象对职场发展至关重要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培养自信心，展现出良好的仪表形象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自信是最好的装饰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仪容仪表的自我管理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定期审视自己的形象，及时调整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反思自身形象，不断提升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4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提升职场个人魅力的关键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5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仪容仪表在职场中扮演着重要角色，通过细致的形象管理，展现出整洁、得体和自信的形象，有助于提升个人魅力和职业素养。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沟通技巧在职场中的应用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言语的使用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在职场中，言语的使用至关重要。准确得体的用词能够展现出你的专业素养，表达清晰、简洁则有助于有效传达信息。另外，尊重他人的意见，避免语言冲突，是建立良好职场关系的关键。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肢体语言的重要性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肢体语言能够传递出自信、友好等信息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与言语沟通相辅相成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姿势、眼神交流等细节都能影响沟通效果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注意细节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肢体语言是职场形象的重要组成部分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体现自身形象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倾听的技巧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倾听他人的意见和观点，展现出尊重和关注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善于倾听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倾听是沟通的基础，能够避免误解和冲突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提升沟通效果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主动与他人沟通，建立良好的人际关系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建立互动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建立关系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与同事、上司、客户等建立良好的沟通关系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互利合作是职场合作的基础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解决问题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善于解决沟通中的问题和冲突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沟通是解决职场矛盾的桥梁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职场沟通的技巧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表达能力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学会清晰表达自己的想法和观点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有效沟通是职场成功的关键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5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6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沟通技巧在职场中起着至关重要的作用，言语的使用、肢体语言的运用、倾听的技巧以及建立良好的职场沟通关系，都是提升个人职场魅力的重要因素。不断学习和提升沟通技巧，将有助于更好地与他人交流，实现职业目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4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商务社交技巧与礼仪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商务拜访礼仪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在商务拜访中，提前准备拜访计划至关重要。同时，选择恰当的礼仪用语和礼物对于营造良好的商务关系至关重要。另外，注意礼仪动作的得体与礼貌，可以让对方对你产生好感并建立信任。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商务谈判技巧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用词准确明了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注重语言表达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注意姿势和表情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肢体语言和情绪控制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维护良好关系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寻找双赢解决方案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https://d.book118.com/988033036011006050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139</Paragraphs>
  <Slides>24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baseType="lpstr" size="3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企业礼仪培训提升你的职场个人魅力</vt:lpstr>
      <vt:lpstr>目录</vt:lpstr>
      <vt:lpstr>第一章 企业礼仪的重要性</vt:lpstr>
      <vt:lpstr> </vt:lpstr>
      <vt:lpstr>企业礼仪的意义</vt:lpstr>
      <vt:lpstr>企业礼仪的标准</vt:lpstr>
      <vt:lpstr> </vt:lpstr>
      <vt:lpstr>企业礼仪的应用场景</vt:lpstr>
      <vt:lpstr>第2章 仪容仪表的重要性</vt:lpstr>
      <vt:lpstr> </vt:lpstr>
      <vt:lpstr>仪容仪表的基本要求</vt:lpstr>
      <vt:lpstr>仪容仪表的细节处理</vt:lpstr>
      <vt:lpstr>仪容仪表的自我管理</vt:lpstr>
      <vt:lpstr>提升职场个人魅力的关键</vt:lpstr>
      <vt:lpstr>第3章 沟通技巧在职场中的应用</vt:lpstr>
      <vt:lpstr> </vt:lpstr>
      <vt:lpstr>肢体语言的重要性</vt:lpstr>
      <vt:lpstr>倾听的技巧</vt:lpstr>
      <vt:lpstr>职场沟通的技巧</vt:lpstr>
      <vt:lpstr>总结</vt:lpstr>
      <vt:lpstr>第4章 商务社交技巧与礼仪</vt:lpstr>
      <vt:lpstr> </vt:lpstr>
      <vt:lpstr>商务谈判技巧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2024-09-29T15:02:33.930</cp:lastPrinted>
  <dcterms:created xsi:type="dcterms:W3CDTF">2024-09-29T07:02:33Z</dcterms:created>
  <dcterms:modified xsi:type="dcterms:W3CDTF">2024-09-29T07:02:35Z</dcterms:modified>
</cp:coreProperties>
</file>