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C48A7-64F5-46BA-ACBB-571171C46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AF9D5-445B-4CBD-9848-5EB9988FC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47D4E-96AA-4714-BBDB-C1924C7C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1BF8A-6A9C-4239-A5DF-BE9BF9BDD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451B2-5D37-4DB7-B930-BEC26F3F9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14037-B909-404B-8562-3D3F8FAA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F2127-DA63-4B66-BB64-3E2FB612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CA20A-EFFA-4174-9623-9380E8333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97220-D4CD-4478-999E-7449F618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5A3B5-62DA-4E1C-8417-73A107781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924EA-FE91-4F78-A636-334854F6F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305710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专家联合会工作计划书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当前社会发展的需要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随着社会经济的快速发展，各个领域对专业知识和技术的需求日益增长，专家联合会是满足这一需求的重要组织形式。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提高行业影响力和话语权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通过专家联合会的工作，可以加强行业内专家的合作与交流，提高行业影响力和话语权，推动行业健康发展。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增强社会对行业的认知和信任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通过专家联合会的工作，增强社会对行业的认知和信任，提高行业的形象和声誉。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促进专家间的交流与合作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通过组织各类活动和项目，为专家提供交流与合作的平台，促进知识共享和经验传递。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提升行业技术水平和创新能力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通过专家联合会的引导和推动，提高行业技术水平和创新能力，促进产业升级和转型。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工作内容与任务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根据联合会发展需要，对现有组织架构进行调整，明确各部门职责和分工。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根据联合会发展目标和任务，优化人员配置，提高工作效率。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完善联合会各项管理制度，确保各项工作有章可循、有据可查。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建立和完善联合会专家库，吸引更多优秀专家加入。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专家库建设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整合专家资源，实现资源共享，提高资源利用效率。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搭建专家交流平台，促进专家之间的交流与合作。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专家交流平台搭建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专家资源整合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学术会议举办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定期举办学术会议，邀请国内外专家学者进行学术交流。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学术论文征集与发表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鼓励会员单位撰写学术论文，提高学术水平。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学术成果推广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将优秀学术成果进行推广，促进学术成果的应用和转化。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对行业发展进行深入研究，掌握行业发展趋势。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参与制定行业标准，推动行业规范发展。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技术创新研究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鼓励和支持会员单位进行技术创新研究，提高行业技术水平。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行业研究与发展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工作计划安排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2023年9月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完成前期调研，制定详细工作计划。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2023年10月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组织专家研讨会，确定项目方向和目标。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2023年11月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开展专题研究，收集和分析数据。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2023年12月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汇总研究成果，撰写报告初稿。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2024年1月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组织专家评审，修改和完善报告。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2024年2月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发布最终报告，进行成果推广。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57" r="343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负责整体工作计划的制定、协调和监督。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根据各自专业领域进行分工，负责具体工作的实施和推进。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负责人与团队分工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https://d.book118.com/988033057104006031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2024-09-08T15:45:06.224</cp:lastPrinted>
  <dcterms:created xsi:type="dcterms:W3CDTF">2024-09-08T07:45:06Z</dcterms:created>
  <dcterms:modified xsi:type="dcterms:W3CDTF">2024-09-08T07:45:08Z</dcterms:modified>
</cp:coreProperties>
</file>