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8E63-77BC-429B-8292-75245D47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0A973-CD38-4BF9-B51A-E3B2BC92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074B0-9B3A-4D98-97F3-5CB2C629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E19C8-97D1-421D-B0BD-7AC034EE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9B6EB-D778-4749-9069-93730196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351DA-D7BE-44B3-9E1F-E7A8E1AC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4782C-F8CC-4814-9A99-C07AF5D8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7875D-DC4E-4C83-AAD0-F0D08AEA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5A269-CDDC-4B1F-AEE6-7F5E7262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0EDD9-991A-4FF1-A0E8-7BAE4651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B92F8-3618-4E24-ACBE-A0924356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401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视力护理\n## 1.儿童视力护理的重要性及原因\n### 1.1儿童视力护理对健康成长的影响\n### 1.2儿童视力问题日益严重的现状\n### 1.3家长和学校在视力护理中的责任\n## 2.儿童视力护理的基本知识\n### 2.1儿童视力发展的阶段和特点\n### 2.2儿童视力问题的常见类型及原因\n### 2.3儿童视力护理的基本原则和方法\n## 3.儿童视力护理的实践策略\n### 3.1家庭环境对儿童视力护理的影响\n### 3.2学校视力护理教育的实施\n### 3.3儿童视力护理的定期检查与评估\n## 4.儿童视力护理的误区与常见问题\n### 4.1儿童视力护理的常见误区\n### 4.2儿童视力护理中的常见问题\n### 4.3如何避免儿童视力护理的误区\n## 5.儿童视力护理的成功案例分享\n### 5.1家庭视力护理成功案例\n### 5.2学校视力护理教育成功案例\n### 5.3儿童视力护理综合干预成功案例\n## 6.结论与建议\n### 6.1儿童视力护理的重要性及实施策略\n### 6.2对家长、学校和政府的建议\n### 6.3展望未来儿童视力护理的发展趋势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儿童视力护理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儿童视力护理的重要性及原因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预防近视、远视、散光等视力问题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促进眼部肌肉和视神经的发育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增强眼球的适应能力和调节能力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儿童视力护理对身体健康的影响</a:t>
                </a:r>
                <a:endParaRPr/>
              </a:p>
            </p:txBody>
          </p:sp>
        </p:grpSp>
        <p:grpSp>
          <p:nvGrpSpPr>
            <p:cNvPr id="2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减少因视力问题导致的自卑感和焦虑情绪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培养良好的用眼习惯和心理素质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提高儿童的学习兴趣和生活质量</a:t>
                </a:r>
                <a:endParaRPr/>
              </a:p>
            </p:txBody>
          </p:sp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儿童视力护理对心理健康的影响</a:t>
                </a:r>
                <a:endParaRPr/>
              </a:p>
            </p:txBody>
          </p:sp>
        </p:grpSp>
        <p:grpSp>
          <p:nvGrpSpPr>
            <p:cNvPr id="2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降低视力问题对儿童成长的制约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提高儿童的教育水平和人力资源素质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促进社会的和谐与进步</a:t>
                </a:r>
                <a:endParaRPr/>
              </a:p>
            </p:txBody>
          </p: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儿童视力护理对社会发展的影响</a:t>
                </a:r>
                <a:endParaRPr/>
              </a:p>
            </p:txBody>
          </p:sp>
        </p:grpSp>
      </p:grpSp>
      <p:pic>
        <p:nvPicPr>
          <p:cNvPr id="2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儿童视力护理对健康成长的影响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儿童视力问题的发病率逐年上升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近视发病率：小学生为30%，初中生为50%，高中生为70%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远视和散光发病率：随着年龄增长，发病率逐渐降低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儿童视力问题的发病率远高于成年人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儿童视力问题的危害性日益严重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影响儿童的学习、生活和就业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导致儿童心理健康问题和生活质量下降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儿童视力问题的影响因素多样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遗传因素：父母双方都有近视的，子女患近视的几率增加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环境因素：长时间看书、看电视、玩手机等电子产品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生活习惯：用眼时间过长、用眼距离过近、用眼姿势不正确等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儿童视力问题日益严重的现状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营造良好的家庭用眼环境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合理安排儿童的学习和休息时间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定期带儿童进行视力检查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家长在儿童视力护理中的责任</a:t>
                </a:r>
                <a:endParaRPr/>
              </a:p>
            </p:txBody>
          </p:sp>
        </p:grpSp>
        <p:grpSp>
          <p:nvGrpSpPr>
            <p:cNvPr id="2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开展视力护理教育活动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减轻学生的课业负担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提供良好的学习环境和设施</a:t>
                </a:r>
                <a:endParaRPr/>
              </a:p>
            </p:txBody>
          </p:sp>
          <p:sp>
            <p:nvSpPr>
              <p:cNvPr id="2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学校在儿童视力护理中的责任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宣传视力护理知识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提供专业的视力检查和治疗服务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关注儿童视力问题的研究和干预</a:t>
                </a:r>
                <a:endParaRPr/>
              </a:p>
            </p:txBody>
          </p:sp>
          <p:sp>
            <p:nvSpPr>
              <p:cNvPr id="2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社会在儿童视力护理中的责任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家长和学校在视力护理中的责任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儿童视力护理的基本知识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儿童视力发展的阶段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婴儿期（0-1岁）：视力逐渐发育，能看到20厘米以内的物体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幼儿期（1-3岁）：视力逐渐完善，能看到3米以内的物体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学龄前期（3-6岁）：视力基本稳定，能看到6米以内的物体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学龄期（6-12岁）：视力发展高峰期，视力逐渐达到成人水平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儿童视力发展的特点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视力发展具有阶段性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视力发展受遗传和环境因素共同影响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视力发展过程中容易出现视力问题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儿童视力发展的阶段和特点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儿童视力问题的常见类型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近视：眼睛看远处物体时，成像在视网膜前面，导致远处物体看不清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远视：眼睛看近处物体时，成像在视网膜后面，导致近处物体看不清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散光：眼睛的屈光系统存在不规则散光，导致物体变形或模糊不清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儿童视力问题的原因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遗传因素：父母双方都有近视的，子女患近视的几率增加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环境因素：长时间看书、看电视、玩手机等电子产品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生活习惯：用眼时间过长、用眼距离过近、用眼姿势不正确等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儿童视力问题的常见类型及原因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儿童视力护理的基本原则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早期发现、早期干预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个体化护理、循序渐进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家庭、学校和社会共同参与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儿童视力护理的常见方法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合理安排用眼时间：每天看书、看电视、玩手机等电子产品的时间不超过2小时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保持正确的用眼距离：看书时，眼睛与书本的距离保持30厘米左右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保持正确的用眼姿势：坐姿要端正，头部与书本的距离保持一尺左右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增加户外活动：每天进行1-2小时的户外活动，让眼睛得到休息和锻炼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儿童视力护理的实践策略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家庭环境对儿童视力护理的影响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营造良好的家庭用眼环境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保持室内光线充足，避免光线过暗或过亮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提供合适的书桌、椅子和视力保护用品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限制儿童长时间看电视、玩手机等电子产品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建立健康的家庭用眼习惯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养成良好的用眼时间、距离和姿势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定期带儿童进行视力检查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鼓励儿童进行户外活动，减轻眼睛疲劳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学校视力护理教育的实施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开展视力护理教育活动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向学生传授视力护理知识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培养学生良好的用眼习惯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定期开展视力检查，及时发现视力问题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减轻学生的课业负担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合理安排课程和作业，避免过度用眼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鼓励学生进行体育锻炼和户外活动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提供良好的学习环境和设施，减少视力损伤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儿童视力护理的定期检查与评估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定期进行视力检查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每年进行一次全面的视力检查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发现视力问题及时进行干预和治疗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跟踪观察视力发展情况，调整护理措施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评估视力护理效果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分析视力检查结果，评估护理措施的有效性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根据评估结果调整护理计划和方法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促进儿童视力健康的持续发展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https://d.book118.com/988034016015006037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儿童视力护理</vt:lpstr>
      <vt:lpstr>儿童视力护理的重要性及原因</vt:lpstr>
      <vt:lpstr>PowerPoint Presentation</vt:lpstr>
      <vt:lpstr>PowerPoint Presentation</vt:lpstr>
      <vt:lpstr>PowerPoint Presentation</vt:lpstr>
      <vt:lpstr>儿童视力护理的基本知识</vt:lpstr>
      <vt:lpstr>PowerPoint Presentation</vt:lpstr>
      <vt:lpstr>PowerPoint Presentation</vt:lpstr>
      <vt:lpstr>PowerPoint Presentation</vt:lpstr>
      <vt:lpstr>儿童视力护理的实践策略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2024-09-16T18:43:50.124</cp:lastPrinted>
  <dcterms:created xsi:type="dcterms:W3CDTF">2024-09-16T10:43:50Z</dcterms:created>
  <dcterms:modified xsi:type="dcterms:W3CDTF">2024-09-16T10:43:52Z</dcterms:modified>
</cp:coreProperties>
</file>