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E4B44-9E6C-4DF1-B3D3-B2898F23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253F-1963-4B9A-9183-E94F0F8B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0C5A-B1C4-4403-9F49-477A251A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2E7D0-E917-4B8A-AD30-7A6CAB78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DBEE3-1360-49F0-9FD6-0948C32C5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C3CD3-5CB1-4B6A-B915-6C92608F4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F6D24-9D54-44A5-8A06-2D128F6C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4FE69-1E1A-4A25-8D92-008C0FDA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0E50A-ECBD-4FE5-94FF-78795B723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BC748-7CE6-469A-94FE-0DA057E2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CBEBA-F490-4116-989E-F6C7AB90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4027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行业市场调研的工作方案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调研结果呈现与报告编写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95" r="119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37" b="6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了解行业市场现状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通过对行业市场的调研，了解当前市场的规模、增长率、主要参与者以及市场趋势等信息。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通过对竞争对手的分析，了解他们的产品、服务、市场份额以及营销策略等，以便更好地制定自身的发展策略。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挖掘市场机会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发现市场中未被满足的需求和潜在的市场机会，为企业的发展提供新的思路和方向。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对所调研行业的整体情况进行概述，包括行业的定义、分类、产业链结构等。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分析当前市场的规模、增长率、市场份额分布以及市场趋势等。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对主要竞争对手的产品、服务、市场份额以及营销策略等进行详细分析。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分析市场的渠道分布和销售渠道的特点，包括直销、代理商、经销商等。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渠道分布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了解相关的政策法规对行业市场的影响，包括政策环境、法规限制等。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了解客户的需求和偏好，包括对产品功能、性能、价格等方面的要求。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分析行业的技术发展水平和趋势，包括新技术、新工艺的应用等。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根据对市场现状的分析和预测，给出未来市场的发展趋势和前景预测。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文献调研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通过图书馆、档案馆、互联网等途径，搜集与行业市场相关的文献资料，包括行业报告、统计数据、政策法规、学术论文等。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搜集资料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对收集到的文献资料进行整理、分类、归纳，提取有用信息，分析行业市场的发展趋势、竞争格局、政策法规等方面的情况。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整理分析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5234" b="1523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发放与回收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通过邮件、纸质等方式发放问卷，确保问卷的有效回收，并对回收的问卷进行整理和数据录入。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对问卷数据进行统计分析，包括描述性统计、交叉分析、回归分析等，以揭示受访者的态度、行为等方面的特征。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根据调研目的和对象，设计合理的问卷，包括问题设置、选项设计、排版格式等。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访谈调研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确定访谈对象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根据调研需求，确定合适的访谈对象，如行业专家、企业高管、消费者等。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制定访谈提纲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根据访谈目的和对象，制定详细的访谈提纲，包括问题设置、访谈顺序等。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与访谈对象进行面对面的交流，记录访谈内容，确保信息的准确性和完整性。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对访谈记录进行整理和分析，提取有用信息，总结受访者的观点和建议。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根据调研需求，确定合适的观察对象，如商场、超市、竞争对手的销售现场等。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对观察记录进行整理和分析，提取有用信息，总结观察对象的特征和行为规律。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制定详细的观察计划，包括观察时间、地点、人员分工等。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按照观察计划进行现场观察，记录观察结果和相关数据。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通过调研了解目标行业的整体市场规模，包括总产值、销售额等关键指标。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分析行业市场的历史增长情况以及未来增长趋势，评估市场的潜力和吸引力。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市场规模大小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研究行业中主要企业的市场份额和分布情况，了解市场的竞争程度和垄断情况。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分析行业中不同企业产品的特点和差异化程度，评估企业在市场中的竞争地位。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识别行业中的主要竞争对手，了解其产品、市场份额、营销策略等关键信息。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分析竞争对手的竞争策略，包括价格战、产品创新、营销手段等，以制定有效的市场进入或防御策略。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关注行业中的技术创新动态，了解新技术对行业市场的影响和趋势。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关注与行业相关的政策法规变化，分析其对行业市场的影响和趋势。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了解消费者需求的变化趋势，包括消费习惯、消费偏好等，以把握市场机会。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https://d.book118.com/988034027055006047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2024-09-28T18:50:57.153</cp:lastPrinted>
  <dcterms:created xsi:type="dcterms:W3CDTF">2024-09-28T10:50:57Z</dcterms:created>
  <dcterms:modified xsi:type="dcterms:W3CDTF">2024-09-28T10:50:59Z</dcterms:modified>
</cp:coreProperties>
</file>