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E2CD8-BC07-4433-8525-A8FE67773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750B9-585A-4DE5-AA89-3872A7EF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5CE4-8706-4A06-8947-498BA386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6BA01-1D1D-4ED9-89C5-F8F6F4DF7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80836-0A83-4970-804B-69D166C8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AEE08-9B51-416C-906E-5829571B5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1A1B5-EAFD-470C-8DBD-C0F6E92B4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8FA6D-F157-41C7-805F-29FF251DD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92FD7-2C66-4344-887F-C6F45B75D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AC1B4-7DB7-482A-95EB-122A8DB24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5EFF9-E73A-4B06-8BC0-1F9E26A1D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4075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大学生心理健康主题策划书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预算与资源需求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安全与风险控制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大学生面临学业、就业等多重压力，容易出现焦虑、抑郁等心理问题。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大学生处于人生观、价值观形成的关键时期，心理波动较大，需要关注和引导。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高校对于大学生心理健康的重视程度不够，缺乏有效的心理干预机制。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提高大学生对心理健康的重视程度，增强自我调节能力。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为大学生提供心理支持和辅导，帮助他们更好地应对生活中的挑战和压力。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加强高校对于大学生心理健康的关注和管理，建立健全的心理干预机制。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大学生心理健康的重要性、常见心理问题及应对方法、心理压力管理与调节等。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邀请心理专家、心理咨询师等专业人士担任主讲嘉宾，分享经验和见解。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讲座嘉宾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采用讲座、互动问答等形式，让参与者深入了解心理健康知识，增强自我认知和心理调适能力。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提供心理测评工具和量表，如性格测试、情绪稳定性测试、压力程度测试等，帮助参与者了解自己的心理状态和特点。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线上或线下进行，参与者可自由选择时间和地点完成测评，获得专业报告和指导建议。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帮助参与者了解自己的心理状况，发现潜在问题，为后续的心理咨询与辅导提供参考依据。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测评目的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提供个体或团体咨询，采用倾听、引导、建议等方式帮助参与者解决心理问题，提高心理素质和应对能力。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线上或线下进行，可预约时间与咨询师进行面对面的咨询交流，也可通过电话、网络等远程方式获得咨询辅导服务。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针对有心理困扰、情绪问题、人际关系矛盾等需求的参与者提供心理咨询与辅导服务。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6月10日：活动正式开始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5月20日：完成活动方案设计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5月10日：策划启动，确定主题和目标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6月1日：宣传推广，组织报名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6月20日：活动结束，总结反馈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地点安排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校内多功能活动室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校园广场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心理咨询中心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用于户外拓展、团队建设等活动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用于个别咨询、心理测试等保密性较强的活动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用于讲座、工作坊等室内活动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宣传小组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负责活动宣传、海报设计、网络推广等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邀请专业人士、优秀校友等作为嘉宾或讲师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活动负责人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志愿者团队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物资筹备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负责整体策划、组织协调和监督实施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协助活动现场布置、秩序维护、接待引导等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负责活动所需物资的采购、租赁和调配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https://d.book118.com/988034075127006044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2024-09-25T03:16:01.619</cp:lastPrinted>
  <dcterms:created xsi:type="dcterms:W3CDTF">2024-09-24T19:16:01Z</dcterms:created>
  <dcterms:modified xsi:type="dcterms:W3CDTF">2024-09-24T19:16:03Z</dcterms:modified>
</cp:coreProperties>
</file>