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B6215-3A70-4E1F-9BFB-FF292B93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3D5FF-2403-4151-9B7E-D2926A24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84A67-27F4-4941-B6F9-F05467E69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3F9B7-81E5-4F7C-9121-D53F90E0C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6CA7B-BEAF-4155-B177-B73D346D1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42826-619B-429C-8FDB-D260A3A6A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0C98D-195A-488A-96EB-59B4840B9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6E11C-14A5-4A8E-9831-EC4F6BCAE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86CBF-E224-49F1-AF5C-C4DACC4BF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71815-4001-47BA-8225-3666D9BB7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31CFD-5DAF-4384-937D-C043CCD2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511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多学科协作下的抗菌药物合理使用监管课件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抗菌药物合理使用原则与规范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多学科协作下的抗菌药物监管体系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临床医生在抗菌药物合理使用中的角色与责任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药师在抗菌药物合理使用中的角色与责任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微生物室在抗菌药物合理使用中的角色与责任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多学科协作下的抗菌药物合理使用监管实践案例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61" r="245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抗菌药物在畜牧业、农业等领域也有广泛应用：用于预防和治疗动物疾病，提高动物生产性能。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抗菌药物是临床治疗感染性疾病的主要手段：通过抑制或杀灭病原菌，达到治疗目的，是临床不可或缺的药物。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不合理使用抗菌药物会加速细菌耐药性的发展，导致“超级细菌”的出现，给临床治疗带来极大困难。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细菌耐药性增强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抗菌药物的不合理使用会增加药物不良反应的发生率，如过敏反应、肝肾损害等，给患者带来不必要的痛苦。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250" r="11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不合理使用抗菌药物会造成医疗资源的浪费，增加医疗成本，对社会经济造成负担。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医疗资源浪费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抗菌药物不合理使用的危害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19" b="112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多学科协作的意义和目的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提高抗菌药物使用合理性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通过多学科协作，可以综合各领域的专业知识和经验，制定更加科学合理的抗菌药物使用方案。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降低细菌耐药性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多学科协作可以促进不同领域之间的信息交流和技术合作，共同应对细菌耐药性这一全球性难题。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多学科协作可以加强对患者的监护和管理，确保患者用药安全有效，减少药物不良反应的发生。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抗菌药物合理使用原则与规范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合理选择药物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根据病原菌种类、感染部位、严重程度和患者生理状况等因素，选择具有针对性、疗效确切、安全性好的抗菌药物。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遵循个体化用药原则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根据患者的年龄、性别、病理生理状况等个体差异，调整抗菌药物的剂量和用药方案。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严格掌握适应症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根据患者的临床表现、实验室检查结果等，明确诊断为细菌感染性疾病后方可使用抗菌药物。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抗菌药物使用原则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定期评估和调整用药方案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根据患者病情变化和病原菌监测结果，及时调整用药方案，避免不必要的用药和耐药性的产生。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规范用药流程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建立抗菌药物使用申请、审批、执行和监控等流程，确保用药的合理性。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加强用药教育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对患者和家属进行抗菌药物使用知识教育，提高用药依从性。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抗菌药物使用规范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特殊人群用药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对于孕妇、哺乳期妇女、儿童等特殊人群，应选择安全性高的抗菌药物，并根据生理特点调整用药剂量和方案。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重症感染患者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对于重症感染患者，应根据病情严重程度和病原菌特点，选择强效、广谱的抗菌药物，并加强用药监测和调整。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多重耐药菌感染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针对多重耐药菌感染，应联合使用不同作用机制的抗菌药物，制定个体化的治疗方案，并加强病原菌监测和用药评估。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208" b="5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特殊情况下抗菌药物使用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多学科协作下的抗菌药物监管体系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由医院药学、临床医学、微生物学、护理学等多学科专家组成，负责制定抗菌药物使用指南、监管政策，评估抗菌药物使用合理性。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抗菌药物管理小组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参与临床治疗团队，协助医生制定个体化用药方案，监测患者用药过程，提供药学专业建议。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负责细菌耐药性监测，定期发布细菌耐药报告，为临床用药提供依据。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微生物实验室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监管体系的构成与职责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医生根据患者病情提出用药申请，经抗菌药物管理小组审批后方可用药。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用药申请与审批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用药过程监测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细菌耐药性监测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临床药师对患者用药全过程进行监测，包括药物选择、剂量、给药途径、用药时间等。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微生物实验室定期对临床分离的细菌进行耐药性监测，为临床用药提供参考。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用药合理性评价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对抗菌药物使用情况进行定期评价，包括药物选择、用药时机、疗程等方面，确保用药合理性。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细菌耐药趋势分析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对细菌耐药性监测数据进行趋势分析，预测未来可能出现的耐药问题，为抗菌药物管理策略调整提供依据。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根据评价结果，不断完善抗菌药物使用指南和监管政策，提高抗菌药物使用水平。同时，加强医护人员培训和教育，提高其对抗菌药物合理使用的认识和技能。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监管效果评价与改进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临床医生在抗菌药物合理使用中的角色与责任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https://d.book118.com/988035110006006032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2024-09-09T06:02:25.152</cp:lastPrinted>
  <dcterms:created xsi:type="dcterms:W3CDTF">2024-09-08T22:02:25Z</dcterms:created>
  <dcterms:modified xsi:type="dcterms:W3CDTF">2024-09-08T22:02:27Z</dcterms:modified>
</cp:coreProperties>
</file>