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CA0043F-58CA-4426-B02B-8C8A102389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00D09D-49A0-4AF5-B114-0C3A3943A2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18DF83A-FADD-4B6A-8235-E04CEA6BD2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DB1E8C5-88CC-4DA3-8077-1165DB09C8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7740040-F345-468F-ABBE-10743167EF3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586B417-E4BA-4302-B751-387E1184929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6DF8B9F-248D-4C08-A3D5-E7DA881285D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C3757C9-623C-45A2-8497-E364023FDD0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FEF7F45-7DBD-4C52-86C4-3F763E5051D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6C13DB6-11BC-4F9F-AA12-E7A1AC939D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6514953-D21D-448F-A3C5-E2B5129EDF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2.jpeg" /><Relationship Id="rId4" Type="http://schemas.openxmlformats.org/officeDocument/2006/relationships/image" Target="../media/image23.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88036017023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67968"/>
            <a:ext cx="6563137"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75" b="1">
                <a:solidFill>
                  <a:schemeClr val="dk2">
                    <a:alpha val="100000"/>
                  </a:schemeClr>
                </a:solidFill>
                <a:latin typeface="Microsoft Yahei"/>
                <a:ea typeface="Microsoft Yahei"/>
                <a:cs typeface="Microsoft Yahei"/>
              </a:rPr>
              <a:t>自然分泌产妇护理</a:t>
            </a:r>
          </a:p>
        </p:txBody>
      </p:sp>
      <p:sp>
        <p:nvSpPr>
          <p:cNvPr id="3" name="TextBox 3"/>
          <p:cNvSpPr txBox="1"/>
          <p:nvPr/>
        </p:nvSpPr>
        <p:spPr>
          <a:xfrm>
            <a:off x="902208" y="4206240"/>
            <a:ext cx="693073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pPr>
            <a:endParaRPr lang="en-US" sz="2025">
              <a:solidFill>
                <a:schemeClr val="dk2">
                  <a:alpha val="100000"/>
                </a:schemeClr>
              </a:solidFill>
              <a:latin typeface="Microsoft Yahei"/>
              <a:ea typeface="Microsoft Yahei"/>
              <a:cs typeface="Microsoft Ya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自然分泌产妇护理的基本知识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自然分泌产妇护理的核心概念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自然分泌产妇护理的实践方法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自然分泌产妇护理的注意事项与建议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自然分泌产妇护理的案例研究</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自然分泌产妇护理的基本知识</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5273" r="35273"/>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自然分泌产妇护理是指利用自然分娩后产生的分泌物进行产妇和新生儿的护理。</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自然分泌产妇护理强调利用自然产生的物质，如母乳、阴道分泌物等，进行清洁和护理，避免使用化学物质和人工材料。</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自然分泌产妇护理鼓励母乳喂养，有助于促进母婴之间的情感联系和宝宝的健康成长。</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促进母乳喂养</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保护新生儿皮肤</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维护产妇健康</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利用自然分泌物进行护理可以保护新生儿皮肤免受化学物质的刺激和损伤。</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自然分泌产妇护理有助于减少产后感染和并发症的风险，促进产妇的身体恢复。</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自然分泌产妇护理的重要性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历史背景</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自然分泌产妇护理的理念源于古代，随着医学和科技的进步，这一理念逐渐得到广泛认可和应用。</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发展趋势</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随着人们对健康和环保的关注度不断提高，自然分泌产妇护理将会有更广泛的应用和发展前景。未来，相关产品和技术将会更加丰富和成熟，满足不同产妇的需求。</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自然分泌产妇护理的历史与发展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自然分泌产妇护理的核心概念</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确保产妇饮食中包含足够的蛋白质、脂肪、碳水化合物、维生素和矿物质，以满足身体恢复和哺乳的需求。</a:t>
            </a:r>
          </a:p>
        </p:txBody>
      </p:sp>
      <p:pic>
        <p:nvPicPr>
          <p:cNvPr id="6" name="Picture 6"/>
          <p:cNvPicPr>
            <a:picLocks noChangeAspect="1"/>
          </p:cNvPicPr>
          <p:nvPr/>
        </p:nvPicPr>
        <p:blipFill>
          <a:blip r:embed="rId2"/>
          <a:srcRect l="16708" r="16708"/>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营养均衡</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产妇应多喝水和其他无糖、低脂的饮料，以保持充足的水分摄入。</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增加水分摄入</a:t>
            </a:r>
          </a:p>
        </p:txBody>
      </p:sp>
      <p:pic>
        <p:nvPicPr>
          <p:cNvPr id="10" name="Picture 10"/>
          <p:cNvPicPr>
            <a:picLocks noChangeAspect="1"/>
          </p:cNvPicPr>
          <p:nvPr/>
        </p:nvPicPr>
        <p:blipFill>
          <a:blip r:embed="rId3"/>
          <a:srcRect l="16792" r="16792"/>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17208" r="1720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如咖啡、茶、酒等刺激性食品可能会影响母乳的分泌和质量，应尽量避免。</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避免刺激性食品</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饮食护理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342" b="342"/>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运动护理</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适度运动</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适当的运动可以帮助产妇恢复体力和肌肉力量，促进血液循环和新陈代谢。</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选择适合的运动方式</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如散步、瑜伽、游泳等低强度运动，避免剧烈运动和长时间站立。</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注意运动时间和强度</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避免在哺乳前后进行剧烈运动，以免影响母乳的分泌和质量。</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产妇容易出现情绪波动和心理压力，需要进行情绪调节和心理支持。</a:t>
            </a:r>
          </a:p>
        </p:txBody>
      </p:sp>
      <p:pic>
        <p:nvPicPr>
          <p:cNvPr id="5" name="Picture 5"/>
          <p:cNvPicPr>
            <a:picLocks noChangeAspect="1"/>
          </p:cNvPicPr>
          <p:nvPr/>
        </p:nvPicPr>
        <p:blipFill>
          <a:blip r:embed="rId2"/>
          <a:srcRect l="16667" r="1666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626" r="16626"/>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情绪调节</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如深呼吸、冥想等放松训练可以帮助产妇缓解紧张和焦虑情绪。</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放松训练</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与家人和朋友交流可以缓解心理压力，促进心理健康。</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与家人和朋友交流</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心理护理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控制室内温度和湿度</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适宜的室内温度和湿度可以提高产妇的舒适度，有利于身体恢复。</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创造安静舒适的环境</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安静舒适的环境有助于产妇的休息和睡眠，有利于身体恢复。</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保持室内空气流通</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保持室内空气流通有助于减少细菌和病毒的传播，有利于产妇和宝宝的健康。</a:t>
            </a:r>
          </a:p>
        </p:txBody>
      </p:sp>
      <p:pic>
        <p:nvPicPr>
          <p:cNvPr id="10" name="Picture 10"/>
          <p:cNvPicPr>
            <a:picLocks noChangeAspect="1"/>
          </p:cNvPicPr>
          <p:nvPr/>
        </p:nvPicPr>
        <p:blipFill>
          <a:blip r:embed="rId2"/>
          <a:srcRect l="16625" r="16625"/>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环境护理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乳房护理</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注意乳房的清洁和护理，避免乳头破损和乳腺炎的发生。</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个人卫生</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产妇应保持身体清洁，勤洗澡、勤换内衣裤，保持口腔卫生。</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会阴部护理</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注意会阴部的清洁和护理，保持干燥和清洁，避免感染。</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t="7583" b="7583"/>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卫生护理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自然分泌产妇护理的实践方法</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https://d.book118.com/988036017023006030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2024-09-06T09:01:36.081</cp:lastPrinted>
  <dcterms:created xsi:type="dcterms:W3CDTF">2024-09-06T01:01:36Z</dcterms:created>
  <dcterms:modified xsi:type="dcterms:W3CDTF">2024-09-06T01:01:38Z</dcterms:modified>
</cp:coreProperties>
</file>