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BC019-052C-4872-A9BB-25DE58A05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585B8-0CF0-4023-8BEF-4B21A8078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4AAB4-9A52-42EC-9FDE-BBC84EA75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50CD9-8DAE-405C-9C26-74AFC24FD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D6C7E-6405-423B-83D7-72AAEFB10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97EBFF-5D09-4825-B6A1-4333461A1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F13360-C33E-44F3-8637-0591E0FAD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B7655-2833-4C6A-93C5-93211B23D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93669-2207-4B35-8405-428F7F539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A6C30-7361-4431-BC40-DD060AB66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D3079-8EE9-4BA4-BA6E-01A8480FB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40057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《微信的营销模式》ppt课件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微信营销的定义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微信营销是指利用微信平台进行品牌推广、产品营销和客户关系管理的营销策略。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微信营销通过微信朋友圈、微信公众号、微信小程序等多种渠道，实现精准推送、互动交流和数据管理，为企业提供更高效、便捷的营销服务。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38" r="1073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506" r="195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5370" b="537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905" r="219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微信营销的特点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微信营销可以根据用户标签、地理位置等因素进行精准推送，提高营销效果。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微信营销可以与用户进行实时互动，提高用户参与度和忠诚度。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微信营销可以通过数据分析和挖掘，优化营销策略，提高转化率。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微信营销成本较低，同时能够实现高效的用户覆盖和转化。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精准定位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数据驱动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低成本高效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微信营销为企业提供了新的销售渠道，帮助企业拓展市场份额。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通过微信平台的精准推送，企业可以快速提高品牌知名度和影响力。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增强用户黏性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微信营销能够与用户建立长期互动关系，增强用户黏性和忠诚度。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提升营销效果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微信营销的数据分析和挖掘功能，可以帮助企业优化营销策略，提高营销效果。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包括文字、图片、视频、音频等多种形式，可以涉及行业动态、产品知识、用户案例等。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包括内容阅读量、点赞数、评论数等，以及用户参与度和反馈，用于评估营销效果。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通过微信公众平台、朋友圈、企业微信等多渠道发布内容，吸引目标受众的关注。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通过创造和分发有价值的内容，吸引和保留目标受众，提高品牌知名度和用户忠诚度。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活动营销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活动营销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通过组织各类线上或线下活动，吸引目标受众参与，提高品牌知名度和用户忠诚度。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活动推广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通过微信朋友圈广告、微信公众号推送等方式进行活动宣传，吸引目标受众的关注和参与。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活动类型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包括抽奖活动、折扣活动、互动游戏等，可以根据目标受众的特点和需求进行定制。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包括活动参与人数、转化率、销售额等，用于评估营销效果。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通过社交媒体平台进行品牌宣传和推广，吸引目标受众的关注和互动。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关键指标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包括微信、微博、抖音等，可以根据目标受众的特点和喜好选择合适的平台。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包括发布有价值的内容、与用户互动、组织线上活动等，以提高品牌知名度和用户忠诚度。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包括社交媒体关注度、互动率、转发量等，用于评估营销效果。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通过投放广告进行品牌宣传和推广，吸引目标受众的关注和互动。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广告营销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包括朋友圈广告、公众号广告等，可以根据品牌特点和预算选择合适的广告形式。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广告形式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包括投放时间、投放平台、广告创意等，以提高广告效果和转化率。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广告投放策略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包括广告曝光量、点击率、转化率等，用于评估营销效果。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广告营销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微信营销的技巧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https://d.book118.com/988040057026006031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2024-09-07T23:53:23.649</cp:lastPrinted>
  <dcterms:created xsi:type="dcterms:W3CDTF">2024-09-07T15:53:23Z</dcterms:created>
  <dcterms:modified xsi:type="dcterms:W3CDTF">2024-09-07T15:53:25Z</dcterms:modified>
</cp:coreProperties>
</file>