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6BDAC5-67ED-4714-B86B-381E08068B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B21911-2C5E-4D17-8A57-FA87CD351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24BFB5-9A55-4DD2-B390-82709B40A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5A056C-A481-4503-95B4-21E693D12D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F1120D-4731-4656-AFEC-0F6C314285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91BF6F-1C01-4FF0-B53C-72EEC1B70E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DE49A5-8979-457F-9309-5C536096DF4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4A0DD8-C8F0-4B6F-BEFC-4490CCE3E3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0E565A-AFFD-4D90-BDC9-E91DDB3D0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82AEDD-A955-44F1-B4FD-33A86D00C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B4D5A-FD24-4012-981E-3DA02AD68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40073135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儿童皮肤护理培训课程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课程介绍</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儿童皮肤特点及常见问题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儿童日常皮肤护理知识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特殊情况下儿童皮肤保护措施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儿童皮肤问题预防与治疗方法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家长在儿童皮肤护理中角色定位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课程介绍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背景</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目的</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儿童皮肤娇嫩，需要特别的护理和关注。然而，许多家长和护理人员缺乏儿童皮肤护理的专业知识和技能，导致儿童皮肤问题频发。因此，开设儿童皮肤护理培训课程显得尤为重要。</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本课程旨在帮助家长和护理人员掌握儿童皮肤护理的基本知识和技能，提高儿童皮肤健康水平，预防和减少儿童皮肤问题的发生。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培训对象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本课程面向家长、幼儿园教师、托儿所护理人员等需要接触和照顾儿童的群体。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学员需具备基本的护理常识和责任心，对儿童皮肤护理有浓厚的兴趣和热情。同时，学员应具备一定的学习能力和实践能力，以便更好地掌握课程知识和技能。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本课程将涵盖儿童皮肤特点、常见皮肤问题及其处理方法、儿童皮肤日常护理技巧、儿童护肤品选择与使用等方面的知识。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课程内容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课程将采用线上授课与线下实践相结合的方式，共计8个课时。前4个课时为线上理论授课，讲解儿童皮肤护理的基础知识和技巧；后4个课时为线下实践操作，学员将在专业导师的指导下进行实际操作练习，掌握儿童皮肤护理的实际技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课程安排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儿童皮肤特点及常见问题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皮肤娇嫩</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水分含量高</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皮脂分泌少</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色素层薄</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儿童皮肤生理特点</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儿童皮脂腺分泌功能尚未成熟，皮脂分泌较少，容易受外界刺激。</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儿童皮肤水分含量高，但保水能力相对较差，容易干燥。</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儿童皮肤较成人更薄，角质层尚未发育完善，因此更为娇嫩。</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儿童皮肤黑色素细胞少，色素层薄，对紫外线的抵御能力较弱。</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湿疹</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尿布疹</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痱子</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晒伤</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儿童皮肤常见问题及原因</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由于遗传、环境、饮食等多种因素导致皮肤屏障功能受损，引发湿疹。</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长时间穿戴湿尿布或尿布过紧，导致皮肤受到刺激和摩擦，引发尿布疹。</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高温、高湿环境下，汗液排泄不畅，导致汗腺堵塞，引发痱子。</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儿童皮肤对紫外线敏感，长时间暴露在阳光下容易晒伤。</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667" b="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湿疹识别与应对</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尿布疹识别与应对</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痱子识别与应对</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晒伤识别与应对</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问题皮肤识别与应对方法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皮肤出现红斑、丘疹、水疱等症状，应保持皮肤清洁干燥，避免过敏原，使用抗过敏药物。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皮肤出现密集小丘疹、水疱等症状，应保持皮肤清洁干燥，降低室内温度湿度，使用痱子粉等。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臀部皮肤出现红斑、丘疹、糜烂等症状，应勤换尿布，保持臀部皮肤清洁干燥，使用护臀霜等。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皮肤出现红肿、疼痛、水疱等症状，应立即脱离阳光环境，进行冷敷处理，使用保湿修复产品。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儿童日常皮肤护理知识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使用温和、无刺激的洁肤产品</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控制水温和时间</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注意清洁方式</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选择专为儿童设计的洁肤产品，避免含有过多化学成分或香料的产品，以减少对皮肤的刺激。</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洗澡水温应适宜，避免过热或过冷，同时控制洗澡时间，不宜过长，以免皮肤过度水合而受损。</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洗澡时应轻柔地清洁皮肤，避免用力搓揉或使用粗糙的毛巾，以免损伤皮肤屏障。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清洁与沐浴注意事项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保湿与防晒产品选择及使用技巧</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根据儿童的皮肤类型和季节变化，选择适合的保湿产品，如乳液、霜剂等，以保持皮肤水分平衡。</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选择专为儿童设计的防晒产品，注意查看SPF值和成分列表，选择广谱防晒且持久性好的产品。</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在出门前20分钟涂抹防晒产品，并确保涂抹均匀且厚度足够，同时根据需要在户外活动时及时补涂。</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选择合适的保湿产品</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防晒产品选择</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正确使用防晒产品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https://d.book118.com/988040073135006036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2024-09-16T10:55:56.322</cp:lastPrinted>
  <dcterms:created xsi:type="dcterms:W3CDTF">2024-09-16T02:55:56Z</dcterms:created>
  <dcterms:modified xsi:type="dcterms:W3CDTF">2024-09-16T02:55:58Z</dcterms:modified>
</cp:coreProperties>
</file>