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16635-AF0B-4CBF-974F-28EADBCA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6F0F5-93D0-4F0C-BC29-37800FA1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D5F0A-E01F-4D2A-9F02-86346F37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827AE-52C5-4313-B921-0AD39ECBB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4CA8A-87B1-4EDB-BC00-F13C8BACE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36E4D-A5D5-43FC-AF2B-9C942108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A1329-304E-4B52-B189-58D288A7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73CEB-2A6E-4E6A-A95F-5603C346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0C03A-B7B0-412B-9A0D-FF94A399E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D121F-C369-4588-9F9F-4BE2EBD78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E8BD7-8168-4F60-A08F-E64EC86E2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2032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技术创新医防融合国家基本公卫项目构建数字化健康服务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技术创新在医防融合中应用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数字化健康服务体系建设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国家基本公卫项目与数字化健康服务结合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通过在线问诊、远程医疗等方式，实现医疗资源的优化配置和便捷服务。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医疗大数据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运用数据挖掘和分析技术，提高医疗决策的科学性和精准性。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利用AI技术辅助医生进行疾病诊断和治疗方案制定，提高诊疗效率。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技术创新在医疗健康领域应用现状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医防融合是健康中国战略的重要组成部分，旨在通过预防和治疗的有效结合，降低疾病发病率和死亡率，提高人民健康水平。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政府出台一系列政策措施，鼓励医疗机构加强预防和健康管理服务，推动医防融合深入发展。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医防融合战略意义及政策支持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针对不同人群的健康需求，提供个性化的健康管理方案和服务。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针对慢性病患者的长期管理需求，提供数字化的健康监测和干预措施。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通过数字化手段普及健康知识，提高公众健康意识和自我保健能力。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数字化健康服务市场需求分析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推动公共卫生事业发展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通过项目实施，促进公共卫生事业的可持续发展，提高居民整体健康水平。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构建数字化健康服务平台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整合各类医疗资源和服务，为居民提供便捷、高效的数字化健康服务。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提升基层医疗服务能力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通过技术创新和医防融合，提高基层医疗机构的诊疗水平和服务质量。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技术创新在医防融合中应用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通过互联网技术，患者和医生可以跨越地域限制进行在线沟通和诊疗，提高医疗服务的可及性。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打破地域限制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远程医疗可以实现医疗资源的优化配置，将优质医疗资源下沉到基层，缓解看病难、看病贵的问题。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022" r="230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借助互联网+技术，医生可以更加便捷地获取患者信息、进行在线会诊和制定治疗方案，提高诊疗效率。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提升诊疗效率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互联网+技术在远程医疗中作用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大数据可以对公共卫生数据进行实时监测和分析，帮助政府和医疗机构及时发现潜在的公共卫生风险。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基于大数据的分析结果，可以构建预测模型，对疫情、流行病等公共卫生事件进行预测和预警。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大数据可以为政府和医疗机构提供决策支持，帮助制定更加科学、有效的公共卫生政策和措施。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大数据在公共卫生监测中应用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人工智能可以通过学习海量的医学知识和病例数据，辅助医生进行疾病诊断，提高诊断的准确性和效率。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基于人工智能的分析结果，可以为患者制定个性化的治疗方案，提高治疗效果和患者满意度。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人工智能还可以应用于患者的康复辅助，例如通过智能设备进行康复训练、提供心理支持等。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康复辅助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人工智能在辅助诊断和治疗中价值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区块链技术可以确保医疗数据的真实性和不可篡改性，为医防融合提供更加可靠的数据保障。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虚拟现实/增强现实技术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虚拟现实/增强现实技术可以为医生提供更加直观、立体的手术模拟和训练环境，提高医生的手术技能和应急能力。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5G通信技术的高速度、低时延特性为远程医疗、实时数据传输等提供了有力支持。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746" r="1674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其他前沿科技在医防融合中探索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数字化健康服务体系建设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数字化健康服务平台架构设计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基于云计算、大数据、人工智能等技术，构建高效、安全、可扩展的数字化健康服务平台。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提供多样化的健康服务应用，如健康管理、疾病预防、健康教育等。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数据层设计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建立统一的数据标准和规范，实现各类健康数据的采集、存储、处理和分析。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简洁、易用的用户界面，方便用户随时随地获取健康服务。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通过可穿戴设备、移动应用、医疗机构等多种渠道采集用户的健康数据。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对采集的数据进行清洗、整合和标准化处理，形成完整的健康档案。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在保障用户隐私和数据安全的前提下，实现健康数据的共享和交换，为医防融合提供数据支持。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数据采集、整合与共享机制建立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根据用户的健康需求和评估结果，为其制定个性化的健康管理计划，包括饮食、运动、心理等方面的建议。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通过数字化平台提供的工具和服务，帮助用户执行健康管理计划，并记录执行情况和效果。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基于用户的健康数据和医学知识库，对用户进行健康评估和风险预测。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https://d.book118.com/988042032101006043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2024-09-23T06:10:03.657</cp:lastPrinted>
  <dcterms:created xsi:type="dcterms:W3CDTF">2024-09-22T22:10:03Z</dcterms:created>
  <dcterms:modified xsi:type="dcterms:W3CDTF">2024-09-22T22:10:05Z</dcterms:modified>
</cp:coreProperties>
</file>