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0061F-7889-47D1-AA55-BDF06254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DEC02-F09A-45A1-9C7F-7341DEA5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BE372-E43A-407C-ABEF-811CD442F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3E0DA-6A8C-464A-8F9B-947FFF65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781A7-C42A-4CE5-AB8B-DE86CBC2E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C6B01-E3D1-4D88-82F7-91A9B3453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4766E-F379-428F-9BDC-6B9DB742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D8AC0-7EEE-47EE-ACE5-AC77AE88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50BD1-377E-4972-9664-BE855A85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DD9F3-5FA4-4CC9-B71D-80C6B0AA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A531E-DE9E-476E-9E8D-8BEC05EF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213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96教师培训中的学校文化与教育环境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学校文化在教育环境中的体现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教师培训中的学校文化塑造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教师培训中的教育环境优化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传承学校文化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通过培训，提高教师的教育教学能力和专业素养，促进教师的全面发展。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通过培训，让教师更好地理解和传承学校的文化传统和办学理念，增强教师的归属感和责任感。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随着教育改革的不断深入，教师需要不断更新教育观念和教学方法，以适应新的教育环境和学生需求。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学校文化解读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教育环境分析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教育教学能力提升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教师职业道德修养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通过专家讲座、案例分析、教学观摩等方式，提高教师的教育教学能力，包括教学设计、课堂管理、学生评价等方面。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分析当前教育改革的背景、趋势和特点，探讨教师在教育改革中的角色和使命，提高教师的教育敏感度和创新意识。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介绍学校的历史沿革、文化传统、办学理念、校风校训等，让教师全面了解学校的文化内涵和精神风貌。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加强教师的职业道德教育，提高教师的职业素养和道德水平，培养教师的敬业精神和服务意识。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学校文化概述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学校文化是指一所学校在长期的教育实践过程中所形成的，为全体成员所认同并遵循的价值观念、行为准则、道德规范、文化传统、风俗习惯、仪式典礼以及学校物质环境等的总和。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学校文化具有独特性、稳定性、传承性、渗透性和教育性等特点。它是一所学校的灵魂，对学校成员的行为和态度产生深远影响。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具有导向功能、凝聚功能、激励功能、约束功能和辐射功能。它能够为学校成员提供共同的价值观念和行为准则，增强学校的凝聚力和向心力，激发成员的积极性和创造力，约束和规范成员的行为，以及对外展示学校的形象和特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学校文化在教育中发挥着重要作用。它能够为学生提供良好的学习环境，促进学生的全面发展；为教师提供专业发展的平台，提高教师的教育教学水平；为学校管理提供科学的依据，推动学校的可持续发展。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文化与教育环境是相互影响的。一方面，学校文化对教育环境产生重要影响。积极向上的学校文化能够营造良好的教育氛围，激发学生的学习动力和创新精神，提高教育教学的质量。另一方面，教育环境也对学校文化产生反作用。宽松、自由、民主的教育环境有利于形成开放、包容、创新的学校文化；而严格、刻板、封闭的教育环境则可能导致学校文化的僵化和保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与教育环境又是相互促进的。一方面，优秀的学校文化能够推动教育环境的改善和优化。例如，尊重个性、鼓励创新的学校文化会促使教育者关注学生的个体差异和特长爱好，提供更加个性化的教育服务。另一方面，良好的教育环境又为学校文化的形成和发展提供了有利条件。例如，丰富的教育资源、先进的教育理念和教育方法都有助于形成健康向上、充满活力的学校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学校文化与教育环境的关系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教育环境分析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教育环境的构成与特点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包括学校的建筑、设施、设备等，是教师培训的基础条件。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学校的规章制度、管理体系等，对教师培训起到规范和引导作用。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学校的办学理念、文化氛围等，对教师培训产生潜移默化的影响。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物质环境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制度环境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物质环境的影响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制度环境的影响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精神环境的影响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教育环境对教师培训的影响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合理的制度环境可以保障教师培训的顺利进行，提高培训的效率和效果。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积极向上的精神环境可以激发教师的学习热情和创新精神，促进教师的专业成长。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良好的物质环境可以提供舒适的学习场所和先进的教学设备，有利于提高教师培训的效果和质量。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加大投入，改善学校的硬件设施，提供舒适的学习和生活环境。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改善物质环境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完善制度环境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营造精神环境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建立健全的规章制度和管理体系，确保教师培训的规范化和制度化。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加强学校的文化建设，营造积极向上的学习氛围，激发教师的学习动力和创新精神。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优化教育环境的策略与措施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学校文化在教育环境中的体现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https://d.book118.com/988042135053006045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2024-09-25T20:40:31.522</cp:lastPrinted>
  <dcterms:created xsi:type="dcterms:W3CDTF">2024-09-25T12:40:31Z</dcterms:created>
  <dcterms:modified xsi:type="dcterms:W3CDTF">2024-09-25T12:40:33Z</dcterms:modified>
</cp:coreProperties>
</file>