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02672-A3FD-4809-BA32-F3FA60049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105F3-F74C-4112-A399-88955574F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F0F00-E1C1-43B6-B6DE-F3AD41AAC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EBFE5-C720-4F38-9882-D88074F0A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1EB76B-BC4C-417C-85F5-9059275B7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27DA93-26DB-4E1B-9E3F-DA93202E3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3EA89D-EF22-4AD1-9E42-BA0905413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26B7E-E448-43AB-9F06-402BE9A5B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F247E-4D96-48F6-A0D6-459FE71D3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4586F-91E2-4899-903D-A5B1974AC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D6A4C-7B34-467C-983C-D7D740B0F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43104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影响营销定价的因素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成本因素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指生产产品所需的原材料、辅助材料、设备等费用。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直接材料成本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指生产过程中所需的人工费用，包括工人工资、奖金等。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直接人工成本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指生产过程中产生的间接费用，如设备折旧、维修费、水电费等。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制造费用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344" r="2734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运输与物流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运输和物流成本也是采购成本的一部分，需要考虑运输距离、运输方式、物流效率等因素。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选择合适的供应商，确保采购的原材料、零部件等的质量和价格合理。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采购量的大小直接影响采购成本，采购量越大，通常能够获得更优惠的价格。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库存损耗成本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指库存商品在存储期间可能发生的损坏、过期等损失。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指为了管理库存而产生的费用，如仓库租金、设备折旧等。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库存持有成本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包括库存商品的资金占用成本、仓储保管费用等。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5292" r="35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库存成本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市场因素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4" r="15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市场需求对价格变化的敏感程度会影响定价策略。如果需求对价格变动反应敏感，企业可能会采用低价策略；反之，则会采用高价策略。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消费者购买力的高低直接影响产品需求量，进而影响定价策略。如果消费者购买力强，企业可能会提高价格；反之，则会降低价格。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消费者购买力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需求弹性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竞争对手定价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竞争对手的定价策略是影响企业定价的重要因素。企业需要了解竞争对手的定价策略，并据此制定自己的定价策略。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市场供需关系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市场供需关系的变化也会影响企业定价策略。在供大于求的情况下，企业可能会采取降价策略；在供小于求的情况下，企业可能会采取提价策略。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5" r="2284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4692" r="3469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产品品质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产品品质的高低直接影响其定价。高品质的产品往往需要更高的价格来匹配其价值。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品牌形象也会影响产品定价。一个具有良好品牌形象的产品往往能够获得更高的价格。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消费者因素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消费者心理预期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消费者对产品或服务的心理预期会影响其对价格的接受程度。当消费者对产品或服务有较高的心理预期时，他们更可能接受较高的价格。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消费者的价值观会影响其对产品或服务的评价和支付意愿。对于某些消费者来说，价格是质量的象征，因此他们更愿意为高价产品支付更高的费用。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消费者情感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消费者的情感状态，如心情、情感倾向等，会影响其对价格的敏感度和购买决策。例如，当消费者处于积极情绪时，他们可能更愿意接受高价产品或服务。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购买频率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消费者的购买频率会影响其对价格的敏感度。对于经常购买的产品或服务，消费者可能更关注价格，而对于不经常购买的产品或服务，价格可能不是主要考虑因素。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消费者的购买决策过程也会影响其对价格的敏感度。快速决策者可能更注重便利性和价格，而深思熟虑的消费者可能更注重品牌和价值。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消费者的价格敏感度是影响定价的关键因素之一。高价格敏感度的消费者更关注价格，而低价格敏感度的消费者可能更关注其他因素，如品质、品牌等。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https://d.book118.com/988043104123006034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2024-09-13T08:16:10.707</cp:lastPrinted>
  <dcterms:created xsi:type="dcterms:W3CDTF">2024-09-13T00:16:10Z</dcterms:created>
  <dcterms:modified xsi:type="dcterms:W3CDTF">2024-09-13T00:16:12Z</dcterms:modified>
</cp:coreProperties>
</file>