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9144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26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image" Target="../media/image1.jpeg" /><Relationship Id="rId14" Type="http://schemas.openxmlformats.org/officeDocument/2006/relationships/tags" Target="../tags/tag13.xml" /><Relationship Id="rId15" Type="http://schemas.openxmlformats.org/officeDocument/2006/relationships/image" Target="../media/image2.jpeg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2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tags" Target="../tags/tag29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3.jpeg" /><Relationship Id="rId3" Type="http://schemas.openxmlformats.org/officeDocument/2006/relationships/tags" Target="../tags/tag23.xml" /><Relationship Id="rId4" Type="http://schemas.openxmlformats.org/officeDocument/2006/relationships/image" Target="../media/image4.jpeg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10" Type="http://schemas.openxmlformats.org/officeDocument/2006/relationships/tags" Target="../tags/tag50.xml" /><Relationship Id="rId11" Type="http://schemas.openxmlformats.org/officeDocument/2006/relationships/tags" Target="../tags/tag5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3.jpeg" /><Relationship Id="rId3" Type="http://schemas.openxmlformats.org/officeDocument/2006/relationships/tags" Target="../tags/tag44.xml" /><Relationship Id="rId4" Type="http://schemas.openxmlformats.org/officeDocument/2006/relationships/image" Target="../media/image4.jpeg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tags" Target="../tags/tag62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3.jpeg" /><Relationship Id="rId3" Type="http://schemas.openxmlformats.org/officeDocument/2006/relationships/tags" Target="../tags/tag53.xml" /><Relationship Id="rId4" Type="http://schemas.openxmlformats.org/officeDocument/2006/relationships/image" Target="../media/image4.jpeg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10" Type="http://schemas.openxmlformats.org/officeDocument/2006/relationships/tags" Target="../tags/tag72.xml" /><Relationship Id="rId11" Type="http://schemas.openxmlformats.org/officeDocument/2006/relationships/tags" Target="../tags/tag7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tags" Target="../tags/tag70.xml" /><Relationship Id="rId9" Type="http://schemas.openxmlformats.org/officeDocument/2006/relationships/tags" Target="../tags/tag7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3.jpeg" /><Relationship Id="rId3" Type="http://schemas.openxmlformats.org/officeDocument/2006/relationships/tags" Target="../tags/tag78.xml" /><Relationship Id="rId4" Type="http://schemas.openxmlformats.org/officeDocument/2006/relationships/image" Target="../media/image4.jpeg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6.xml" /><Relationship Id="rId10" Type="http://schemas.openxmlformats.org/officeDocument/2006/relationships/tags" Target="../tags/tag93.xml" /><Relationship Id="rId11" Type="http://schemas.openxmlformats.org/officeDocument/2006/relationships/tags" Target="../tags/tag94.xml" /><Relationship Id="rId12" Type="http://schemas.openxmlformats.org/officeDocument/2006/relationships/tags" Target="../tags/tag95.xml" /><Relationship Id="rId13" Type="http://schemas.openxmlformats.org/officeDocument/2006/relationships/tags" Target="../tags/tag96.xml" /><Relationship Id="rId14" Type="http://schemas.openxmlformats.org/officeDocument/2006/relationships/tags" Target="../tags/tag97.xml" /><Relationship Id="rId15" Type="http://schemas.openxmlformats.org/officeDocument/2006/relationships/tags" Target="../tags/tag98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7.xml" /><Relationship Id="rId3" Type="http://schemas.openxmlformats.org/officeDocument/2006/relationships/image" Target="../media/image3.jpeg" /><Relationship Id="rId4" Type="http://schemas.openxmlformats.org/officeDocument/2006/relationships/tags" Target="../tags/tag88.xml" /><Relationship Id="rId5" Type="http://schemas.openxmlformats.org/officeDocument/2006/relationships/image" Target="../media/image4.jpeg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9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3.jpeg" /><Relationship Id="rId3" Type="http://schemas.openxmlformats.org/officeDocument/2006/relationships/tags" Target="../tags/tag100.xml" /><Relationship Id="rId4" Type="http://schemas.openxmlformats.org/officeDocument/2006/relationships/image" Target="../media/image4.jpeg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image" Target="../media/image1.jpeg" /><Relationship Id="rId12" Type="http://schemas.openxmlformats.org/officeDocument/2006/relationships/tags" Target="../tags/tag116.xml" /><Relationship Id="rId13" Type="http://schemas.openxmlformats.org/officeDocument/2006/relationships/image" Target="../media/image2.jpeg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7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jpeg" /><Relationship Id="rId2" Type="http://schemas.openxmlformats.org/officeDocument/2006/relationships/tags" Target="../tags/tag125.xml" /><Relationship Id="rId3" Type="http://schemas.openxmlformats.org/officeDocument/2006/relationships/image" Target="../media/image4.jpeg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1.xml" /><Relationship Id="rId2" Type="http://schemas.openxmlformats.org/officeDocument/2006/relationships/image" Target="../media/image6.jpeg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8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3.jpeg" /><Relationship Id="rId3" Type="http://schemas.openxmlformats.org/officeDocument/2006/relationships/tags" Target="../tags/tag139.xml" /><Relationship Id="rId4" Type="http://schemas.openxmlformats.org/officeDocument/2006/relationships/image" Target="../media/image4.jpeg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7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3.jpeg" /><Relationship Id="rId3" Type="http://schemas.openxmlformats.org/officeDocument/2006/relationships/tags" Target="../tags/tag148.xml" /><Relationship Id="rId4" Type="http://schemas.openxmlformats.org/officeDocument/2006/relationships/image" Target="../media/image4.jpeg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3.jpeg" /><Relationship Id="rId3" Type="http://schemas.openxmlformats.org/officeDocument/2006/relationships/tags" Target="../tags/tag157.xml" /><Relationship Id="rId4" Type="http://schemas.openxmlformats.org/officeDocument/2006/relationships/image" Target="../media/image4.jpeg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5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4.jpeg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5.xml" /><Relationship Id="rId10" Type="http://schemas.openxmlformats.org/officeDocument/2006/relationships/tags" Target="../tags/tag182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7.jpeg" /><Relationship Id="rId3" Type="http://schemas.openxmlformats.org/officeDocument/2006/relationships/tags" Target="../tags/tag176.xml" /><Relationship Id="rId4" Type="http://schemas.openxmlformats.org/officeDocument/2006/relationships/image" Target="../media/image8.jpeg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D80659-0C52-40B0-86C6-776B504DA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4A115F-AD0C-4423-B919-FD99F6CA0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05C37-A81D-4A69-8394-974D80F6F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B23A34-4E73-4D95-973B-A034792C2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BB5308-7700-48AD-8CC8-7EC1EFDE0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633197-0ACE-4E9B-A4BA-4870EE71E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DDA779-C210-408F-99F9-30B0C1FA0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47D0A5-396E-4ACA-B98B-CA396854D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523480-B31A-41E4-97D3-63B5894CC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4DFCE8-E1EC-4A58-8552-AB54F4F30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FF1154-8769-415D-9772-60CC5DAC1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gradFill>
          <a:gsLst>
            <a:gs pos="17000">
              <a:schemeClr val="tx2"/>
            </a:gs>
            <a:gs pos="90000">
              <a:schemeClr val="tx2">
                <a:lumMod val="90000"/>
              </a:schemeClr>
            </a:gs>
            <a:gs pos="70000">
              <a:schemeClr val="accent1">
                <a:lumMod val="20000"/>
                <a:lumOff val="80000"/>
              </a:schemeClr>
            </a:gs>
          </a:gsLst>
          <a:lin ang="6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" name="组合 4"/>
          <p:cNvGrpSpPr/>
          <p:nvPr userDrawn="1">
            <p:custDataLst>
              <p:tags r:id="rId1"/>
            </p:custDataLst>
          </p:nvPr>
        </p:nvGrpSpPr>
        <p:grpSpPr>
          <a:xfrm>
            <a:off x="-19050" y="364490"/>
            <a:ext cx="8695080" cy="6510655"/>
            <a:chOff x="-25400" y="364490"/>
            <a:chExt cx="11593440" cy="6510655"/>
          </a:xfrm>
        </p:grpSpPr>
        <p:grpSp>
          <p:nvGrpSpPr>
            <p:cNvPr id="7" name="组合 6"/>
            <p:cNvGrpSpPr/>
            <p:nvPr>
              <p:custDataLst>
                <p:tags r:id="rId2"/>
              </p:custDataLst>
            </p:nvPr>
          </p:nvGrpSpPr>
          <p:grpSpPr>
            <a:xfrm>
              <a:off x="1783715" y="1268730"/>
              <a:ext cx="3055620" cy="3960495"/>
              <a:chOff x="1754" y="1609"/>
              <a:chExt cx="4812" cy="6237"/>
            </a:xfrm>
          </p:grpSpPr>
          <p:sp>
            <p:nvSpPr>
              <p:cNvPr id="8" name="任意多边形 2"/>
              <p:cNvSpPr>
                <a:spLocks noChangeAspect="1"/>
              </p:cNvSpPr>
              <p:nvPr>
                <p:custDataLst>
                  <p:tags r:id="rId3"/>
                </p:custDataLst>
              </p:nvPr>
            </p:nvSpPr>
            <p:spPr>
              <a:xfrm>
                <a:off x="1758" y="1609"/>
                <a:ext cx="2395" cy="1921"/>
              </a:xfrm>
              <a:custGeom>
                <a:gdLst>
                  <a:gd name="connsiteX0" fmla="*/ 5 w 2565"/>
                  <a:gd name="connsiteY0" fmla="*/ 0 h 2057"/>
                  <a:gd name="connsiteX1" fmla="*/ 0 w 2565"/>
                  <a:gd name="connsiteY1" fmla="*/ 2039 h 2057"/>
                  <a:gd name="connsiteX2" fmla="*/ 2565 w 2565"/>
                  <a:gd name="connsiteY2" fmla="*/ 2051 h 2057"/>
                  <a:gd name="connsiteX3" fmla="*/ 2560 w 2565"/>
                  <a:gd name="connsiteY3" fmla="*/ 97 h 205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565" h="2057">
                    <a:moveTo>
                      <a:pt x="5" y="0"/>
                    </a:moveTo>
                    <a:cubicBezTo>
                      <a:pt x="5" y="705"/>
                      <a:pt x="0" y="1541"/>
                      <a:pt x="0" y="2039"/>
                    </a:cubicBezTo>
                    <a:cubicBezTo>
                      <a:pt x="960" y="2051"/>
                      <a:pt x="1895" y="2066"/>
                      <a:pt x="2565" y="2051"/>
                    </a:cubicBezTo>
                    <a:cubicBezTo>
                      <a:pt x="2560" y="1557"/>
                      <a:pt x="2570" y="717"/>
                      <a:pt x="2560" y="97"/>
                    </a:cubicBezTo>
                  </a:path>
                </a:pathLst>
              </a:custGeom>
              <a:solidFill>
                <a:schemeClr val="bg1"/>
              </a:solidFill>
              <a:ln>
                <a:noFill/>
              </a:ln>
              <a:effectLst>
                <a:softEdge rad="127000"/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zh-CN" altLang="en-US" sz="135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itchFamily="34" charset="0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9" name="任意多边形 3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>
                <a:off x="4320" y="1711"/>
                <a:ext cx="2247" cy="1848"/>
              </a:xfrm>
              <a:custGeom>
                <a:gdLst>
                  <a:gd name="connsiteX0" fmla="*/ 7 w 2407"/>
                  <a:gd name="connsiteY0" fmla="*/ 0 h 1980"/>
                  <a:gd name="connsiteX1" fmla="*/ 0 w 2407"/>
                  <a:gd name="connsiteY1" fmla="*/ 1949 h 1980"/>
                  <a:gd name="connsiteX2" fmla="*/ 2407 w 2407"/>
                  <a:gd name="connsiteY2" fmla="*/ 1980 h 1980"/>
                  <a:gd name="connsiteX3" fmla="*/ 2402 w 2407"/>
                  <a:gd name="connsiteY3" fmla="*/ 100 h 198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407" h="1980">
                    <a:moveTo>
                      <a:pt x="7" y="0"/>
                    </a:moveTo>
                    <a:cubicBezTo>
                      <a:pt x="7" y="661"/>
                      <a:pt x="0" y="1482"/>
                      <a:pt x="0" y="1949"/>
                    </a:cubicBezTo>
                    <a:cubicBezTo>
                      <a:pt x="899" y="1960"/>
                      <a:pt x="1767" y="1980"/>
                      <a:pt x="2407" y="1980"/>
                    </a:cubicBezTo>
                    <a:cubicBezTo>
                      <a:pt x="2403" y="1517"/>
                      <a:pt x="2411" y="681"/>
                      <a:pt x="2402" y="100"/>
                    </a:cubicBezTo>
                  </a:path>
                </a:pathLst>
              </a:custGeom>
              <a:solidFill>
                <a:schemeClr val="bg1"/>
              </a:solidFill>
              <a:ln>
                <a:noFill/>
              </a:ln>
              <a:effectLst>
                <a:softEdge rad="127000"/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zh-CN" altLang="en-US" sz="135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itchFamily="34" charset="0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0" name="任意多边形 4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>
                <a:off x="1760" y="3665"/>
                <a:ext cx="2395" cy="2050"/>
              </a:xfrm>
              <a:custGeom>
                <a:gdLst>
                  <a:gd name="connsiteX0" fmla="*/ 0 w 2566"/>
                  <a:gd name="connsiteY0" fmla="*/ 0 h 2195"/>
                  <a:gd name="connsiteX1" fmla="*/ 0 w 2566"/>
                  <a:gd name="connsiteY1" fmla="*/ 2195 h 2195"/>
                  <a:gd name="connsiteX2" fmla="*/ 2565 w 2566"/>
                  <a:gd name="connsiteY2" fmla="*/ 2165 h 2195"/>
                  <a:gd name="connsiteX3" fmla="*/ 2560 w 2566"/>
                  <a:gd name="connsiteY3" fmla="*/ 15 h 2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566" h="2195">
                    <a:moveTo>
                      <a:pt x="0" y="0"/>
                    </a:moveTo>
                    <a:cubicBezTo>
                      <a:pt x="0" y="754"/>
                      <a:pt x="0" y="1662"/>
                      <a:pt x="0" y="2195"/>
                    </a:cubicBezTo>
                    <a:cubicBezTo>
                      <a:pt x="975" y="2180"/>
                      <a:pt x="1895" y="2181"/>
                      <a:pt x="2565" y="2165"/>
                    </a:cubicBezTo>
                    <a:cubicBezTo>
                      <a:pt x="2565" y="1610"/>
                      <a:pt x="2570" y="677"/>
                      <a:pt x="2560" y="15"/>
                    </a:cubicBezTo>
                  </a:path>
                </a:pathLst>
              </a:custGeom>
              <a:solidFill>
                <a:schemeClr val="bg1"/>
              </a:solidFill>
              <a:ln>
                <a:noFill/>
              </a:ln>
              <a:effectLst>
                <a:softEdge rad="127000"/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zh-CN" altLang="en-US" sz="135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itchFamily="34" charset="0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任意多边形 41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>
                <a:off x="4320" y="3669"/>
                <a:ext cx="2244" cy="2012"/>
              </a:xfrm>
              <a:custGeom>
                <a:gdLst>
                  <a:gd name="connsiteX0" fmla="*/ 0 w 2404"/>
                  <a:gd name="connsiteY0" fmla="*/ 0 h 2154"/>
                  <a:gd name="connsiteX1" fmla="*/ 0 w 2404"/>
                  <a:gd name="connsiteY1" fmla="*/ 2154 h 2154"/>
                  <a:gd name="connsiteX2" fmla="*/ 2399 w 2404"/>
                  <a:gd name="connsiteY2" fmla="*/ 2116 h 2154"/>
                  <a:gd name="connsiteX3" fmla="*/ 2404 w 2404"/>
                  <a:gd name="connsiteY3" fmla="*/ 16 h 21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404" h="2154">
                    <a:moveTo>
                      <a:pt x="0" y="0"/>
                    </a:moveTo>
                    <a:cubicBezTo>
                      <a:pt x="0" y="740"/>
                      <a:pt x="0" y="1631"/>
                      <a:pt x="0" y="2154"/>
                    </a:cubicBezTo>
                    <a:cubicBezTo>
                      <a:pt x="915" y="2139"/>
                      <a:pt x="1770" y="2131"/>
                      <a:pt x="2399" y="2116"/>
                    </a:cubicBezTo>
                    <a:cubicBezTo>
                      <a:pt x="2399" y="1571"/>
                      <a:pt x="2404" y="671"/>
                      <a:pt x="2404" y="16"/>
                    </a:cubicBezTo>
                  </a:path>
                </a:pathLst>
              </a:custGeom>
              <a:solidFill>
                <a:schemeClr val="bg1"/>
              </a:solidFill>
              <a:ln>
                <a:noFill/>
              </a:ln>
              <a:effectLst>
                <a:softEdge rad="127000"/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zh-CN" altLang="en-US" sz="135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itchFamily="34" charset="0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2" name="任意多边形 42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>
                <a:off x="1754" y="5838"/>
                <a:ext cx="2395" cy="2009"/>
              </a:xfrm>
              <a:custGeom>
                <a:gdLst>
                  <a:gd name="connsiteX0" fmla="*/ 1 w 2564"/>
                  <a:gd name="connsiteY0" fmla="*/ 19 h 2152"/>
                  <a:gd name="connsiteX1" fmla="*/ 0 w 2564"/>
                  <a:gd name="connsiteY1" fmla="*/ 2152 h 2152"/>
                  <a:gd name="connsiteX2" fmla="*/ 2561 w 2564"/>
                  <a:gd name="connsiteY2" fmla="*/ 2054 h 2152"/>
                  <a:gd name="connsiteX3" fmla="*/ 2560 w 2564"/>
                  <a:gd name="connsiteY3" fmla="*/ 0 h 215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565" h="2152">
                    <a:moveTo>
                      <a:pt x="1" y="19"/>
                    </a:moveTo>
                    <a:cubicBezTo>
                      <a:pt x="1" y="763"/>
                      <a:pt x="0" y="1626"/>
                      <a:pt x="0" y="2152"/>
                    </a:cubicBezTo>
                    <a:cubicBezTo>
                      <a:pt x="921" y="2119"/>
                      <a:pt x="1881" y="2074"/>
                      <a:pt x="2561" y="2054"/>
                    </a:cubicBezTo>
                    <a:cubicBezTo>
                      <a:pt x="2561" y="1506"/>
                      <a:pt x="2570" y="653"/>
                      <a:pt x="2560" y="0"/>
                    </a:cubicBezTo>
                  </a:path>
                </a:pathLst>
              </a:custGeom>
              <a:solidFill>
                <a:schemeClr val="bg1"/>
              </a:solidFill>
              <a:ln>
                <a:noFill/>
              </a:ln>
              <a:effectLst>
                <a:softEdge rad="127000"/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zh-CN" altLang="en-US" sz="135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itchFamily="34" charset="0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任意多边形 43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>
                <a:off x="4319" y="5802"/>
                <a:ext cx="2245" cy="1946"/>
              </a:xfrm>
              <a:custGeom>
                <a:gdLst>
                  <a:gd name="connsiteX0" fmla="*/ 1 w 2406"/>
                  <a:gd name="connsiteY0" fmla="*/ 39 h 2085"/>
                  <a:gd name="connsiteX1" fmla="*/ 0 w 2406"/>
                  <a:gd name="connsiteY1" fmla="*/ 2085 h 2085"/>
                  <a:gd name="connsiteX2" fmla="*/ 2405 w 2406"/>
                  <a:gd name="connsiteY2" fmla="*/ 1991 h 2085"/>
                  <a:gd name="connsiteX3" fmla="*/ 2400 w 2406"/>
                  <a:gd name="connsiteY3" fmla="*/ 0 h 208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406" h="2085">
                    <a:moveTo>
                      <a:pt x="1" y="39"/>
                    </a:moveTo>
                    <a:cubicBezTo>
                      <a:pt x="1" y="753"/>
                      <a:pt x="0" y="1581"/>
                      <a:pt x="0" y="2085"/>
                    </a:cubicBezTo>
                    <a:cubicBezTo>
                      <a:pt x="865" y="2053"/>
                      <a:pt x="1767" y="2010"/>
                      <a:pt x="2405" y="1991"/>
                    </a:cubicBezTo>
                    <a:cubicBezTo>
                      <a:pt x="2405" y="1465"/>
                      <a:pt x="2410" y="630"/>
                      <a:pt x="2400" y="0"/>
                    </a:cubicBezTo>
                  </a:path>
                </a:pathLst>
              </a:custGeom>
              <a:solidFill>
                <a:schemeClr val="bg1"/>
              </a:solidFill>
              <a:ln>
                <a:noFill/>
              </a:ln>
              <a:effectLst>
                <a:softEdge rad="127000"/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zh-CN" altLang="en-US" sz="135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itchFamily="34" charset="0"/>
                  <a:ea typeface="宋体" panose="02010600030101010101" pitchFamily="2" charset="-122"/>
                  <a:cs typeface="+mn-cs"/>
                </a:endParaRPr>
              </a:p>
            </p:txBody>
          </p:sp>
        </p:grpSp>
        <p:grpSp>
          <p:nvGrpSpPr>
            <p:cNvPr id="14" name="组合 13"/>
            <p:cNvGrpSpPr/>
            <p:nvPr>
              <p:custDataLst>
                <p:tags r:id="rId9"/>
              </p:custDataLst>
            </p:nvPr>
          </p:nvGrpSpPr>
          <p:grpSpPr>
            <a:xfrm>
              <a:off x="11513774" y="2101410"/>
              <a:ext cx="54266" cy="338554"/>
              <a:chOff x="11496040" y="2361565"/>
              <a:chExt cx="72000" cy="449190"/>
            </a:xfrm>
          </p:grpSpPr>
          <p:sp>
            <p:nvSpPr>
              <p:cNvPr id="15" name="椭圆 14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>
                <a:off x="11496040" y="2361565"/>
                <a:ext cx="72000" cy="72000"/>
              </a:xfrm>
              <a:prstGeom prst="ellipse">
                <a:avLst/>
              </a:prstGeom>
              <a:solidFill>
                <a:schemeClr val="tx1">
                  <a:lumMod val="75000"/>
                  <a:lumOff val="2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zh-CN" altLang="en-US" sz="1350" b="0" i="0" u="none" strike="noStrike" kern="1200" cap="none" spc="0" normalizeH="0" baseline="0" noProof="0">
                  <a:ln>
                    <a:noFill/>
                  </a:ln>
                  <a:solidFill>
                    <a:prstClr val="black">
                      <a:lumMod val="75000"/>
                      <a:lumOff val="25000"/>
                    </a:prstClr>
                  </a:solidFill>
                  <a:effectLst/>
                  <a:uLnTx/>
                  <a:uFillTx/>
                  <a:latin typeface="Arial" pitchFamily="34" charset="0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9" name="椭圆 1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>
                <a:off x="11496040" y="2550160"/>
                <a:ext cx="72000" cy="72000"/>
              </a:xfrm>
              <a:prstGeom prst="ellipse">
                <a:avLst/>
              </a:prstGeom>
              <a:solidFill>
                <a:schemeClr val="tx1">
                  <a:lumMod val="75000"/>
                  <a:lumOff val="2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zh-CN" altLang="en-US" sz="1350" b="0" i="0" u="none" strike="noStrike" kern="1200" cap="none" spc="0" normalizeH="0" baseline="0" noProof="0">
                  <a:ln>
                    <a:noFill/>
                  </a:ln>
                  <a:solidFill>
                    <a:prstClr val="black">
                      <a:lumMod val="75000"/>
                      <a:lumOff val="25000"/>
                    </a:prstClr>
                  </a:solidFill>
                  <a:effectLst/>
                  <a:uLnTx/>
                  <a:uFillTx/>
                  <a:latin typeface="Arial" pitchFamily="34" charset="0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20" name="椭圆 19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>
                <a:off x="11496040" y="2738755"/>
                <a:ext cx="72000" cy="72000"/>
              </a:xfrm>
              <a:prstGeom prst="ellipse">
                <a:avLst/>
              </a:prstGeom>
              <a:solidFill>
                <a:schemeClr val="tx1">
                  <a:lumMod val="75000"/>
                  <a:lumOff val="2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zh-CN" altLang="en-US" sz="1350" b="0" i="0" u="none" strike="noStrike" kern="1200" cap="none" spc="0" normalizeH="0" baseline="0" noProof="0">
                  <a:ln>
                    <a:noFill/>
                  </a:ln>
                  <a:solidFill>
                    <a:prstClr val="black">
                      <a:lumMod val="75000"/>
                      <a:lumOff val="25000"/>
                    </a:prstClr>
                  </a:solidFill>
                  <a:effectLst/>
                  <a:uLnTx/>
                  <a:uFillTx/>
                  <a:latin typeface="Arial" pitchFamily="34" charset="0"/>
                  <a:ea typeface="宋体" panose="02010600030101010101" pitchFamily="2" charset="-122"/>
                  <a:cs typeface="+mn-cs"/>
                </a:endParaRPr>
              </a:p>
            </p:txBody>
          </p:sp>
        </p:grpSp>
        <p:pic>
          <p:nvPicPr>
            <p:cNvPr id="21" name="图片 20" descr="f6043dcc74b4197d1ce4068abd875718"/>
            <p:cNvPicPr>
              <a:picLocks noChangeAspect="1"/>
            </p:cNvPicPr>
            <p:nvPr>
              <p:custDataLst>
                <p:tags r:id="rId14"/>
              </p:custDataLst>
            </p:nvPr>
          </p:nvPicPr>
          <p:blipFill>
            <a:blip r:embed="rId13">
              <a:clrChange>
                <a:clrFrom>
                  <a:srgbClr val="D4E1EA">
                    <a:alpha val="100000"/>
                  </a:srgbClr>
                </a:clrFrom>
                <a:clrTo>
                  <a:srgbClr val="D4E1EA">
                    <a:alpha val="100000"/>
                    <a:alpha val="0"/>
                  </a:srgbClr>
                </a:clrTo>
              </a:clrChange>
            </a:blip>
            <a:srcRect l="-794" t="-2581"/>
            <a:stretch>
              <a:fillRect/>
            </a:stretch>
          </p:blipFill>
          <p:spPr>
            <a:xfrm>
              <a:off x="-25400" y="364490"/>
              <a:ext cx="2341245" cy="3923030"/>
            </a:xfrm>
            <a:prstGeom prst="homePlate">
              <a:avLst/>
            </a:prstGeom>
          </p:spPr>
        </p:pic>
        <p:pic>
          <p:nvPicPr>
            <p:cNvPr id="22" name="图片 21" descr="f6043dcc74b4197d1ce4068abd875718"/>
            <p:cNvPicPr>
              <a:picLocks noChangeAspect="1"/>
            </p:cNvPicPr>
            <p:nvPr>
              <p:custDataLst>
                <p:tags r:id="rId16"/>
              </p:custDataLst>
            </p:nvPr>
          </p:nvPicPr>
          <p:blipFill>
            <a:blip r:embed="rId15">
              <a:clrChange>
                <a:clrFrom>
                  <a:srgbClr val="D5E2EB">
                    <a:alpha val="100000"/>
                  </a:srgbClr>
                </a:clrFrom>
                <a:clrTo>
                  <a:srgbClr val="D5E2EB">
                    <a:alpha val="100000"/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 rot="10800000">
              <a:off x="8803005" y="5244465"/>
              <a:ext cx="1790065" cy="1630680"/>
            </a:xfrm>
            <a:prstGeom prst="rect">
              <a:avLst/>
            </a:prstGeom>
            <a:effectLst/>
          </p:spPr>
        </p:pic>
        <p:sp>
          <p:nvSpPr>
            <p:cNvPr id="23" name="Freeform 5"/>
            <p:cNvSpPr/>
            <p:nvPr>
              <p:custDataLst>
                <p:tags r:id="rId17"/>
              </p:custDataLst>
            </p:nvPr>
          </p:nvSpPr>
          <p:spPr bwMode="auto">
            <a:xfrm>
              <a:off x="2928938" y="1812725"/>
              <a:ext cx="2654300" cy="2771540"/>
            </a:xfrm>
            <a:custGeom>
              <a:gdLst>
                <a:gd name="T0" fmla="*/ 1672 w 1672"/>
                <a:gd name="T1" fmla="*/ 1667 h 1840"/>
                <a:gd name="T2" fmla="*/ 1672 w 1672"/>
                <a:gd name="T3" fmla="*/ 1840 h 1840"/>
                <a:gd name="T4" fmla="*/ 0 w 1672"/>
                <a:gd name="T5" fmla="*/ 1840 h 1840"/>
                <a:gd name="T6" fmla="*/ 0 w 1672"/>
                <a:gd name="T7" fmla="*/ 0 h 1840"/>
                <a:gd name="T8" fmla="*/ 1672 w 1672"/>
                <a:gd name="T9" fmla="*/ 0 h 1840"/>
                <a:gd name="T10" fmla="*/ 1672 w 1672"/>
                <a:gd name="T11" fmla="*/ 170 h 18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672" h="1840">
                  <a:moveTo>
                    <a:pt x="1672" y="1667"/>
                  </a:moveTo>
                  <a:lnTo>
                    <a:pt x="1672" y="1840"/>
                  </a:lnTo>
                  <a:lnTo>
                    <a:pt x="0" y="1840"/>
                  </a:lnTo>
                  <a:lnTo>
                    <a:pt x="0" y="0"/>
                  </a:lnTo>
                  <a:lnTo>
                    <a:pt x="1672" y="0"/>
                  </a:lnTo>
                  <a:lnTo>
                    <a:pt x="1672" y="170"/>
                  </a:lnTo>
                </a:path>
              </a:pathLst>
            </a:custGeom>
            <a:noFill/>
            <a:ln w="58738" cap="flat">
              <a:solidFill>
                <a:schemeClr val="accent1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 baseline="0">
                <a:latin typeface="Arial" pitchFamily="34" charset="0"/>
              </a:endParaRPr>
            </a:p>
          </p:txBody>
        </p:sp>
        <p:cxnSp>
          <p:nvCxnSpPr>
            <p:cNvPr id="24" name="直接连接符 23"/>
            <p:cNvCxnSpPr/>
            <p:nvPr userDrawn="1">
              <p:custDataLst>
                <p:tags r:id="rId18"/>
              </p:custDataLst>
            </p:nvPr>
          </p:nvCxnSpPr>
          <p:spPr>
            <a:xfrm>
              <a:off x="3381375" y="4148983"/>
              <a:ext cx="2694940" cy="0"/>
            </a:xfrm>
            <a:prstGeom prst="line">
              <a:avLst/>
            </a:prstGeom>
            <a:ln w="952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标题 1"/>
          <p:cNvSpPr>
            <a:spLocks noGrp="1"/>
          </p:cNvSpPr>
          <p:nvPr userDrawn="1">
            <p:ph type="ctrTitle" hasCustomPrompt="1"/>
            <p:custDataLst>
              <p:tags r:id="rId19"/>
            </p:custDataLst>
          </p:nvPr>
        </p:nvSpPr>
        <p:spPr>
          <a:xfrm>
            <a:off x="2478405" y="2400221"/>
            <a:ext cx="4712018" cy="902494"/>
          </a:xfrm>
        </p:spPr>
        <p:txBody>
          <a:bodyPr lIns="90000" tIns="46800" rIns="90000" bIns="0" anchor="b" anchorCtr="0">
            <a:normAutofit/>
          </a:bodyPr>
          <a:lstStyle>
            <a:lvl1pPr algn="l">
              <a:defRPr sz="5400" u="none" strike="noStrike" kern="1200" cap="none" spc="6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 userDrawn="1">
            <p:ph type="subTitle" idx="1" hasCustomPrompt="1"/>
            <p:custDataLst>
              <p:tags r:id="rId20"/>
            </p:custDataLst>
          </p:nvPr>
        </p:nvSpPr>
        <p:spPr>
          <a:xfrm>
            <a:off x="2478405" y="3562350"/>
            <a:ext cx="4712018" cy="472440"/>
          </a:xfrm>
        </p:spPr>
        <p:txBody>
          <a:bodyPr lIns="90000" tIns="0" rIns="90000" bIns="46800">
            <a:normAutofit/>
          </a:bodyPr>
          <a:lstStyle>
            <a:lvl1pPr marL="0" indent="0" algn="l" eaLnBrk="1" fontAlgn="auto" latinLnBrk="0" hangingPunct="1">
              <a:lnSpc>
                <a:spcPct val="150000"/>
              </a:lnSpc>
              <a:buNone/>
              <a:defRPr sz="135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 userDrawn="1">
            <p:ph type="dt" sz="half" idx="10"/>
            <p:custDataLst>
              <p:tags r:id="rId21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 userDrawn="1">
            <p:ph type="ftr" sz="quarter" idx="11"/>
            <p:custDataLst>
              <p:tags r:id="rId22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 userDrawn="1">
            <p:ph type="sldNum" sz="quarter" idx="12"/>
            <p:custDataLst>
              <p:tags r:id="rId23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gradFill>
          <a:gsLst>
            <a:gs pos="17000">
              <a:schemeClr val="tx2"/>
            </a:gs>
            <a:gs pos="90000">
              <a:schemeClr val="tx2">
                <a:lumMod val="90000"/>
              </a:schemeClr>
            </a:gs>
            <a:gs pos="70000">
              <a:schemeClr val="accent1">
                <a:lumMod val="20000"/>
                <a:lumOff val="80000"/>
              </a:schemeClr>
            </a:gs>
          </a:gsLst>
          <a:lin ang="6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1" y="113212"/>
            <a:ext cx="9203606" cy="6744787"/>
            <a:chOff x="1" y="113212"/>
            <a:chExt cx="12271475" cy="6744787"/>
          </a:xfrm>
        </p:grpSpPr>
        <p:pic>
          <p:nvPicPr>
            <p:cNvPr id="10" name="图片 9" descr="f6043dcc74b4197d1ce4068abd875718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>
              <a:clrChange>
                <a:clrFrom>
                  <a:srgbClr val="D4E1EA">
                    <a:alpha val="100000"/>
                  </a:srgbClr>
                </a:clrFrom>
                <a:clrTo>
                  <a:srgbClr val="D4E1EA">
                    <a:alpha val="100000"/>
                    <a:alpha val="0"/>
                  </a:srgbClr>
                </a:clrTo>
              </a:clrChange>
            </a:blip>
            <a:srcRect t="-260" b="0"/>
            <a:stretch>
              <a:fillRect/>
            </a:stretch>
          </p:blipFill>
          <p:spPr>
            <a:xfrm>
              <a:off x="1" y="113212"/>
              <a:ext cx="1085108" cy="1818226"/>
            </a:xfrm>
            <a:prstGeom prst="homePlate">
              <a:avLst/>
            </a:prstGeom>
          </p:spPr>
        </p:pic>
        <p:pic>
          <p:nvPicPr>
            <p:cNvPr id="11" name="图片 10" descr="f6043dcc74b4197d1ce4068abd875718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>
              <a:clrChange>
                <a:clrFrom>
                  <a:srgbClr val="D5E2EB">
                    <a:alpha val="100000"/>
                  </a:srgbClr>
                </a:clrFrom>
                <a:clrTo>
                  <a:srgbClr val="D5E2EB">
                    <a:alpha val="100000"/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 rot="10800000">
              <a:off x="11156697" y="5842478"/>
              <a:ext cx="1114779" cy="1015521"/>
            </a:xfrm>
            <a:prstGeom prst="rect">
              <a:avLst/>
            </a:prstGeom>
            <a:effectLst/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502411" y="498479"/>
            <a:ext cx="8139178" cy="331473"/>
          </a:xfrm>
        </p:spPr>
        <p:txBody>
          <a:bodyPr vert="horz" lIns="90000" tIns="46800" rIns="90000" bIns="468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8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502411" y="1626121"/>
            <a:ext cx="8139178" cy="4041680"/>
          </a:xfrm>
        </p:spPr>
        <p:txBody>
          <a:bodyPr vert="horz" lIns="90000" tIns="46800" rIns="90000" bIns="46800" rtlCol="0">
            <a:normAutofit/>
          </a:bodyPr>
          <a:lstStyle>
            <a:lvl1pPr marL="171450" marR="0" lvl="0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(使用中文字体)"/>
                <a:ea typeface="微软雅黑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(使用中文字体)"/>
                <a:ea typeface="微软雅黑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(使用中文字体)"/>
                <a:ea typeface="微软雅黑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(使用中文字体)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322307" y="6349833"/>
            <a:ext cx="2700000" cy="316800"/>
          </a:xfrm>
        </p:spPr>
        <p:txBody>
          <a:bodyPr lIns="90000" tIns="46800" rIns="90000" bIns="46800"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2592000" y="6349833"/>
            <a:ext cx="3960000" cy="316800"/>
          </a:xfrm>
        </p:spPr>
        <p:txBody>
          <a:bodyPr lIns="90000" tIns="46800" rIns="90000" bIns="46800"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6120450" y="6349833"/>
            <a:ext cx="2700000" cy="316800"/>
          </a:xfrm>
        </p:spPr>
        <p:txBody>
          <a:bodyPr lIns="90000" tIns="46800" rIns="90000" bIns="46800"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gradFill>
          <a:gsLst>
            <a:gs pos="17000">
              <a:schemeClr val="tx2"/>
            </a:gs>
            <a:gs pos="90000">
              <a:schemeClr val="tx2">
                <a:lumMod val="90000"/>
              </a:schemeClr>
            </a:gs>
            <a:gs pos="70000">
              <a:schemeClr val="accent1">
                <a:lumMod val="20000"/>
                <a:lumOff val="80000"/>
              </a:schemeClr>
            </a:gs>
          </a:gsLst>
          <a:lin ang="6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5" name="组合 14"/>
          <p:cNvGrpSpPr/>
          <p:nvPr userDrawn="1">
            <p:custDataLst>
              <p:tags r:id="rId1"/>
            </p:custDataLst>
          </p:nvPr>
        </p:nvGrpSpPr>
        <p:grpSpPr>
          <a:xfrm>
            <a:off x="1042511" y="1859111"/>
            <a:ext cx="4086633" cy="2970848"/>
            <a:chOff x="1390015" y="1363970"/>
            <a:chExt cx="5448844" cy="3961130"/>
          </a:xfrm>
        </p:grpSpPr>
        <p:sp>
          <p:nvSpPr>
            <p:cNvPr id="8" name="任意多边形 2"/>
            <p:cNvSpPr>
              <a:spLocks noChangeAspect="1"/>
            </p:cNvSpPr>
            <p:nvPr>
              <p:custDataLst>
                <p:tags r:id="rId2"/>
              </p:custDataLst>
            </p:nvPr>
          </p:nvSpPr>
          <p:spPr>
            <a:xfrm>
              <a:off x="1392555" y="1363970"/>
              <a:ext cx="1520825" cy="1219835"/>
            </a:xfrm>
            <a:custGeom>
              <a:gdLst>
                <a:gd name="connsiteX0" fmla="*/ 5 w 2565"/>
                <a:gd name="connsiteY0" fmla="*/ 0 h 2057"/>
                <a:gd name="connsiteX1" fmla="*/ 0 w 2565"/>
                <a:gd name="connsiteY1" fmla="*/ 2039 h 2057"/>
                <a:gd name="connsiteX2" fmla="*/ 2565 w 2565"/>
                <a:gd name="connsiteY2" fmla="*/ 2051 h 2057"/>
                <a:gd name="connsiteX3" fmla="*/ 2560 w 2565"/>
                <a:gd name="connsiteY3" fmla="*/ 97 h 20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65" h="2057">
                  <a:moveTo>
                    <a:pt x="5" y="0"/>
                  </a:moveTo>
                  <a:cubicBezTo>
                    <a:pt x="5" y="705"/>
                    <a:pt x="0" y="1541"/>
                    <a:pt x="0" y="2039"/>
                  </a:cubicBezTo>
                  <a:cubicBezTo>
                    <a:pt x="960" y="2051"/>
                    <a:pt x="1895" y="2066"/>
                    <a:pt x="2565" y="2051"/>
                  </a:cubicBezTo>
                  <a:cubicBezTo>
                    <a:pt x="2560" y="1557"/>
                    <a:pt x="2570" y="717"/>
                    <a:pt x="2560" y="97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  <a:effectLst>
              <a:softEdge rad="127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 baseline="0">
                <a:latin typeface="Arial" pitchFamily="34" charset="0"/>
              </a:endParaRPr>
            </a:p>
          </p:txBody>
        </p:sp>
        <p:sp>
          <p:nvSpPr>
            <p:cNvPr id="9" name="任意多边形 3"/>
            <p:cNvSpPr>
              <a:spLocks noChangeAspect="1"/>
            </p:cNvSpPr>
            <p:nvPr>
              <p:custDataLst>
                <p:tags r:id="rId3"/>
              </p:custDataLst>
            </p:nvPr>
          </p:nvSpPr>
          <p:spPr>
            <a:xfrm>
              <a:off x="3019425" y="1428740"/>
              <a:ext cx="1426845" cy="1173480"/>
            </a:xfrm>
            <a:custGeom>
              <a:gdLst>
                <a:gd name="connsiteX0" fmla="*/ 7 w 2407"/>
                <a:gd name="connsiteY0" fmla="*/ 0 h 1980"/>
                <a:gd name="connsiteX1" fmla="*/ 0 w 2407"/>
                <a:gd name="connsiteY1" fmla="*/ 1949 h 1980"/>
                <a:gd name="connsiteX2" fmla="*/ 2407 w 2407"/>
                <a:gd name="connsiteY2" fmla="*/ 1980 h 1980"/>
                <a:gd name="connsiteX3" fmla="*/ 2402 w 2407"/>
                <a:gd name="connsiteY3" fmla="*/ 100 h 19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07" h="1980">
                  <a:moveTo>
                    <a:pt x="7" y="0"/>
                  </a:moveTo>
                  <a:cubicBezTo>
                    <a:pt x="7" y="661"/>
                    <a:pt x="0" y="1482"/>
                    <a:pt x="0" y="1949"/>
                  </a:cubicBezTo>
                  <a:cubicBezTo>
                    <a:pt x="899" y="1960"/>
                    <a:pt x="1767" y="1980"/>
                    <a:pt x="2407" y="1980"/>
                  </a:cubicBezTo>
                  <a:cubicBezTo>
                    <a:pt x="2403" y="1517"/>
                    <a:pt x="2411" y="681"/>
                    <a:pt x="2402" y="100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  <a:effectLst>
              <a:softEdge rad="127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 baseline="0">
                <a:latin typeface="Arial" pitchFamily="34" charset="0"/>
              </a:endParaRPr>
            </a:p>
          </p:txBody>
        </p:sp>
        <p:sp>
          <p:nvSpPr>
            <p:cNvPr id="10" name="任意多边形 40"/>
            <p:cNvSpPr>
              <a:spLocks noChangeAspect="1"/>
            </p:cNvSpPr>
            <p:nvPr>
              <p:custDataLst>
                <p:tags r:id="rId4"/>
              </p:custDataLst>
            </p:nvPr>
          </p:nvSpPr>
          <p:spPr>
            <a:xfrm>
              <a:off x="1393825" y="2669530"/>
              <a:ext cx="1520825" cy="1301750"/>
            </a:xfrm>
            <a:custGeom>
              <a:gdLst>
                <a:gd name="connsiteX0" fmla="*/ 0 w 2566"/>
                <a:gd name="connsiteY0" fmla="*/ 0 h 2195"/>
                <a:gd name="connsiteX1" fmla="*/ 0 w 2566"/>
                <a:gd name="connsiteY1" fmla="*/ 2195 h 2195"/>
                <a:gd name="connsiteX2" fmla="*/ 2565 w 2566"/>
                <a:gd name="connsiteY2" fmla="*/ 2165 h 2195"/>
                <a:gd name="connsiteX3" fmla="*/ 2560 w 2566"/>
                <a:gd name="connsiteY3" fmla="*/ 15 h 21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66" h="2195">
                  <a:moveTo>
                    <a:pt x="0" y="0"/>
                  </a:moveTo>
                  <a:cubicBezTo>
                    <a:pt x="0" y="754"/>
                    <a:pt x="0" y="1662"/>
                    <a:pt x="0" y="2195"/>
                  </a:cubicBezTo>
                  <a:cubicBezTo>
                    <a:pt x="975" y="2180"/>
                    <a:pt x="1895" y="2181"/>
                    <a:pt x="2565" y="2165"/>
                  </a:cubicBezTo>
                  <a:cubicBezTo>
                    <a:pt x="2565" y="1610"/>
                    <a:pt x="2570" y="677"/>
                    <a:pt x="2560" y="15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  <a:effectLst>
              <a:softEdge rad="127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 baseline="0">
                <a:latin typeface="Arial" pitchFamily="34" charset="0"/>
              </a:endParaRPr>
            </a:p>
          </p:txBody>
        </p:sp>
        <p:sp>
          <p:nvSpPr>
            <p:cNvPr id="11" name="任意多边形 41"/>
            <p:cNvSpPr>
              <a:spLocks noChangeAspect="1"/>
            </p:cNvSpPr>
            <p:nvPr>
              <p:custDataLst>
                <p:tags r:id="rId5"/>
              </p:custDataLst>
            </p:nvPr>
          </p:nvSpPr>
          <p:spPr>
            <a:xfrm>
              <a:off x="3019425" y="2672070"/>
              <a:ext cx="1424940" cy="1277620"/>
            </a:xfrm>
            <a:custGeom>
              <a:gdLst>
                <a:gd name="connsiteX0" fmla="*/ 0 w 2404"/>
                <a:gd name="connsiteY0" fmla="*/ 0 h 2154"/>
                <a:gd name="connsiteX1" fmla="*/ 0 w 2404"/>
                <a:gd name="connsiteY1" fmla="*/ 2154 h 2154"/>
                <a:gd name="connsiteX2" fmla="*/ 2399 w 2404"/>
                <a:gd name="connsiteY2" fmla="*/ 2116 h 2154"/>
                <a:gd name="connsiteX3" fmla="*/ 2404 w 2404"/>
                <a:gd name="connsiteY3" fmla="*/ 16 h 215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04" h="2154">
                  <a:moveTo>
                    <a:pt x="0" y="0"/>
                  </a:moveTo>
                  <a:cubicBezTo>
                    <a:pt x="0" y="740"/>
                    <a:pt x="0" y="1631"/>
                    <a:pt x="0" y="2154"/>
                  </a:cubicBezTo>
                  <a:cubicBezTo>
                    <a:pt x="915" y="2139"/>
                    <a:pt x="1770" y="2131"/>
                    <a:pt x="2399" y="2116"/>
                  </a:cubicBezTo>
                  <a:cubicBezTo>
                    <a:pt x="2399" y="1571"/>
                    <a:pt x="2404" y="671"/>
                    <a:pt x="2404" y="16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  <a:effectLst>
              <a:softEdge rad="127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 baseline="0">
                <a:latin typeface="Arial" pitchFamily="34" charset="0"/>
              </a:endParaRPr>
            </a:p>
          </p:txBody>
        </p:sp>
        <p:sp>
          <p:nvSpPr>
            <p:cNvPr id="12" name="任意多边形 42"/>
            <p:cNvSpPr>
              <a:spLocks noChangeAspect="1"/>
            </p:cNvSpPr>
            <p:nvPr>
              <p:custDataLst>
                <p:tags r:id="rId6"/>
              </p:custDataLst>
            </p:nvPr>
          </p:nvSpPr>
          <p:spPr>
            <a:xfrm>
              <a:off x="1390015" y="4049385"/>
              <a:ext cx="1520825" cy="1275715"/>
            </a:xfrm>
            <a:custGeom>
              <a:gdLst>
                <a:gd name="connsiteX0" fmla="*/ 1 w 2564"/>
                <a:gd name="connsiteY0" fmla="*/ 19 h 2152"/>
                <a:gd name="connsiteX1" fmla="*/ 0 w 2564"/>
                <a:gd name="connsiteY1" fmla="*/ 2152 h 2152"/>
                <a:gd name="connsiteX2" fmla="*/ 2561 w 2564"/>
                <a:gd name="connsiteY2" fmla="*/ 2054 h 2152"/>
                <a:gd name="connsiteX3" fmla="*/ 2560 w 2564"/>
                <a:gd name="connsiteY3" fmla="*/ 0 h 21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65" h="2152">
                  <a:moveTo>
                    <a:pt x="1" y="19"/>
                  </a:moveTo>
                  <a:cubicBezTo>
                    <a:pt x="1" y="763"/>
                    <a:pt x="0" y="1626"/>
                    <a:pt x="0" y="2152"/>
                  </a:cubicBezTo>
                  <a:cubicBezTo>
                    <a:pt x="921" y="2119"/>
                    <a:pt x="1881" y="2074"/>
                    <a:pt x="2561" y="2054"/>
                  </a:cubicBezTo>
                  <a:cubicBezTo>
                    <a:pt x="2561" y="1506"/>
                    <a:pt x="2570" y="653"/>
                    <a:pt x="2560" y="0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  <a:effectLst>
              <a:softEdge rad="127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 baseline="0">
                <a:latin typeface="Arial" pitchFamily="34" charset="0"/>
              </a:endParaRPr>
            </a:p>
          </p:txBody>
        </p:sp>
        <p:sp>
          <p:nvSpPr>
            <p:cNvPr id="13" name="任意多边形 43"/>
            <p:cNvSpPr>
              <a:spLocks noChangeAspect="1"/>
            </p:cNvSpPr>
            <p:nvPr>
              <p:custDataLst>
                <p:tags r:id="rId7"/>
              </p:custDataLst>
            </p:nvPr>
          </p:nvSpPr>
          <p:spPr>
            <a:xfrm>
              <a:off x="3018790" y="4026525"/>
              <a:ext cx="1425575" cy="1235710"/>
            </a:xfrm>
            <a:custGeom>
              <a:gdLst>
                <a:gd name="connsiteX0" fmla="*/ 1 w 2406"/>
                <a:gd name="connsiteY0" fmla="*/ 39 h 2085"/>
                <a:gd name="connsiteX1" fmla="*/ 0 w 2406"/>
                <a:gd name="connsiteY1" fmla="*/ 2085 h 2085"/>
                <a:gd name="connsiteX2" fmla="*/ 2405 w 2406"/>
                <a:gd name="connsiteY2" fmla="*/ 1991 h 2085"/>
                <a:gd name="connsiteX3" fmla="*/ 2400 w 2406"/>
                <a:gd name="connsiteY3" fmla="*/ 0 h 20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06" h="2085">
                  <a:moveTo>
                    <a:pt x="1" y="39"/>
                  </a:moveTo>
                  <a:cubicBezTo>
                    <a:pt x="1" y="753"/>
                    <a:pt x="0" y="1581"/>
                    <a:pt x="0" y="2085"/>
                  </a:cubicBezTo>
                  <a:cubicBezTo>
                    <a:pt x="865" y="2053"/>
                    <a:pt x="1767" y="2010"/>
                    <a:pt x="2405" y="1991"/>
                  </a:cubicBezTo>
                  <a:cubicBezTo>
                    <a:pt x="2405" y="1465"/>
                    <a:pt x="2410" y="630"/>
                    <a:pt x="2400" y="0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  <a:effectLst>
              <a:softEdge rad="127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 baseline="0">
                <a:latin typeface="Arial" pitchFamily="34" charset="0"/>
              </a:endParaRPr>
            </a:p>
          </p:txBody>
        </p:sp>
        <p:sp>
          <p:nvSpPr>
            <p:cNvPr id="16" name="矩形 15"/>
            <p:cNvSpPr/>
            <p:nvPr userDrawn="1">
              <p:custDataLst>
                <p:tags r:id="rId8"/>
              </p:custDataLst>
            </p:nvPr>
          </p:nvSpPr>
          <p:spPr>
            <a:xfrm>
              <a:off x="5584734" y="3248968"/>
              <a:ext cx="1254125" cy="95250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 b="1" baseline="0">
                <a:latin typeface="Arial" pitchFamily="34" charset="0"/>
              </a:endParaRPr>
            </a:p>
          </p:txBody>
        </p:sp>
      </p:grp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4050031" y="4255626"/>
            <a:ext cx="4072817" cy="808489"/>
          </a:xfrm>
        </p:spPr>
        <p:txBody>
          <a:bodyPr lIns="90000" tIns="46800" rIns="90000" bIns="46800">
            <a:normAutofit/>
          </a:bodyPr>
          <a:lstStyle>
            <a:lvl1pPr marL="0" indent="0" eaLnBrk="1" fontAlgn="auto" latinLnBrk="0" hangingPunct="1">
              <a:buNone/>
              <a:defRPr kumimoji="0" lang="zh-CN" altLang="en-US" sz="105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0"/>
            </p:custDataLst>
          </p:nvPr>
        </p:nvSpPr>
        <p:spPr>
          <a:xfrm>
            <a:off x="4053259" y="3506548"/>
            <a:ext cx="4069589" cy="465290"/>
          </a:xfrm>
        </p:spPr>
        <p:txBody>
          <a:bodyPr lIns="90000" tIns="46800" rIns="90000" bIns="46800" anchor="ctr" anchorCtr="0">
            <a:normAutofit/>
          </a:bodyPr>
          <a:lstStyle>
            <a:lvl1pPr>
              <a:defRPr sz="21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>
          <a:xfrm>
            <a:off x="322307" y="6349833"/>
            <a:ext cx="2700000" cy="316800"/>
          </a:xfrm>
        </p:spPr>
        <p:txBody>
          <a:bodyPr lIns="90000" tIns="46800" rIns="90000" bIns="46800">
            <a:normAutofit/>
          </a:bodyPr>
          <a:lstStyle>
            <a:lvl1pPr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>
          <a:xfrm>
            <a:off x="2592000" y="6349833"/>
            <a:ext cx="3960000" cy="316800"/>
          </a:xfrm>
        </p:spPr>
        <p:txBody>
          <a:bodyPr lIns="90000" tIns="46800" rIns="90000" bIns="46800">
            <a:normAutofit/>
          </a:bodyPr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6120450" y="6349833"/>
            <a:ext cx="2700000" cy="316800"/>
          </a:xfrm>
        </p:spPr>
        <p:txBody>
          <a:bodyPr lIns="90000" tIns="46800" rIns="90000" bIns="46800">
            <a:normAutofit/>
          </a:bodyPr>
          <a:lstStyle>
            <a:lvl1pPr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gradFill>
          <a:gsLst>
            <a:gs pos="17000">
              <a:schemeClr val="tx2"/>
            </a:gs>
            <a:gs pos="90000">
              <a:schemeClr val="tx2">
                <a:lumMod val="90000"/>
              </a:schemeClr>
            </a:gs>
            <a:gs pos="70000">
              <a:schemeClr val="accent1">
                <a:lumMod val="20000"/>
                <a:lumOff val="80000"/>
              </a:schemeClr>
            </a:gs>
          </a:gsLst>
          <a:lin ang="6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1" y="113212"/>
            <a:ext cx="9203606" cy="6744787"/>
            <a:chOff x="1" y="113212"/>
            <a:chExt cx="12271475" cy="6744787"/>
          </a:xfrm>
        </p:grpSpPr>
        <p:pic>
          <p:nvPicPr>
            <p:cNvPr id="12" name="图片 11" descr="f6043dcc74b4197d1ce4068abd875718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>
              <a:clrChange>
                <a:clrFrom>
                  <a:srgbClr val="D4E1EA">
                    <a:alpha val="100000"/>
                  </a:srgbClr>
                </a:clrFrom>
                <a:clrTo>
                  <a:srgbClr val="D4E1EA">
                    <a:alpha val="100000"/>
                    <a:alpha val="0"/>
                  </a:srgbClr>
                </a:clrTo>
              </a:clrChange>
            </a:blip>
            <a:srcRect t="-260" b="0"/>
            <a:stretch>
              <a:fillRect/>
            </a:stretch>
          </p:blipFill>
          <p:spPr>
            <a:xfrm>
              <a:off x="1" y="113212"/>
              <a:ext cx="1085108" cy="1818226"/>
            </a:xfrm>
            <a:prstGeom prst="homePlate">
              <a:avLst/>
            </a:prstGeom>
          </p:spPr>
        </p:pic>
        <p:pic>
          <p:nvPicPr>
            <p:cNvPr id="13" name="图片 12" descr="f6043dcc74b4197d1ce4068abd875718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>
              <a:clrChange>
                <a:clrFrom>
                  <a:srgbClr val="D5E2EB">
                    <a:alpha val="100000"/>
                  </a:srgbClr>
                </a:clrFrom>
                <a:clrTo>
                  <a:srgbClr val="D5E2EB">
                    <a:alpha val="100000"/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 rot="10800000">
              <a:off x="11156697" y="5842478"/>
              <a:ext cx="1114779" cy="1015521"/>
            </a:xfrm>
            <a:prstGeom prst="rect">
              <a:avLst/>
            </a:prstGeom>
            <a:effectLst/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502411" y="498479"/>
            <a:ext cx="8139178" cy="331473"/>
          </a:xfrm>
        </p:spPr>
        <p:txBody>
          <a:bodyPr vert="horz" lIns="90000" tIns="46800" rIns="90000" bIns="468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8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502447" y="1626121"/>
            <a:ext cx="3962432" cy="4041680"/>
          </a:xfrm>
        </p:spPr>
        <p:txBody>
          <a:bodyPr vert="horz" lIns="90000" tIns="46800" rIns="90000" bIns="46800" rtlCol="0">
            <a:norm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4679158" y="1626121"/>
            <a:ext cx="3962432" cy="4041680"/>
          </a:xfrm>
        </p:spPr>
        <p:txBody>
          <a:bodyPr lIns="90000" tIns="46800" rIns="90000" bIns="46800">
            <a:normAutofit/>
          </a:bodyPr>
          <a:lstStyle>
            <a:lvl1pPr>
              <a:defRPr sz="12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2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2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2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2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322307" y="6349833"/>
            <a:ext cx="2700000" cy="316800"/>
          </a:xfrm>
        </p:spPr>
        <p:txBody>
          <a:bodyPr lIns="90000" tIns="46800" rIns="90000" bIns="46800"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2592000" y="6349833"/>
            <a:ext cx="3960000" cy="316800"/>
          </a:xfrm>
        </p:spPr>
        <p:txBody>
          <a:bodyPr lIns="90000" tIns="46800" rIns="90000" bIns="46800">
            <a:normAutofit/>
          </a:bodyPr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6120450" y="6349833"/>
            <a:ext cx="2700000" cy="316800"/>
          </a:xfrm>
        </p:spPr>
        <p:txBody>
          <a:bodyPr lIns="90000" tIns="46800" rIns="90000" bIns="46800"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gradFill>
          <a:gsLst>
            <a:gs pos="17000">
              <a:schemeClr val="tx2"/>
            </a:gs>
            <a:gs pos="90000">
              <a:schemeClr val="tx2">
                <a:lumMod val="90000"/>
              </a:schemeClr>
            </a:gs>
            <a:gs pos="70000">
              <a:schemeClr val="accent1">
                <a:lumMod val="20000"/>
                <a:lumOff val="80000"/>
              </a:schemeClr>
            </a:gs>
          </a:gsLst>
          <a:lin ang="6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1" y="113212"/>
            <a:ext cx="9203606" cy="6744787"/>
            <a:chOff x="1" y="113212"/>
            <a:chExt cx="12271475" cy="6744787"/>
          </a:xfrm>
        </p:grpSpPr>
        <p:pic>
          <p:nvPicPr>
            <p:cNvPr id="14" name="图片 13" descr="f6043dcc74b4197d1ce4068abd875718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>
              <a:clrChange>
                <a:clrFrom>
                  <a:srgbClr val="D4E1EA">
                    <a:alpha val="100000"/>
                  </a:srgbClr>
                </a:clrFrom>
                <a:clrTo>
                  <a:srgbClr val="D4E1EA">
                    <a:alpha val="100000"/>
                    <a:alpha val="0"/>
                  </a:srgbClr>
                </a:clrTo>
              </a:clrChange>
            </a:blip>
            <a:srcRect t="-260" b="0"/>
            <a:stretch>
              <a:fillRect/>
            </a:stretch>
          </p:blipFill>
          <p:spPr>
            <a:xfrm>
              <a:off x="1" y="113212"/>
              <a:ext cx="1085108" cy="1818226"/>
            </a:xfrm>
            <a:prstGeom prst="homePlate">
              <a:avLst/>
            </a:prstGeom>
          </p:spPr>
        </p:pic>
        <p:pic>
          <p:nvPicPr>
            <p:cNvPr id="15" name="图片 14" descr="f6043dcc74b4197d1ce4068abd875718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>
              <a:clrChange>
                <a:clrFrom>
                  <a:srgbClr val="D5E2EB">
                    <a:alpha val="100000"/>
                  </a:srgbClr>
                </a:clrFrom>
                <a:clrTo>
                  <a:srgbClr val="D5E2EB">
                    <a:alpha val="100000"/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 rot="10800000">
              <a:off x="11156697" y="5842478"/>
              <a:ext cx="1114779" cy="1015521"/>
            </a:xfrm>
            <a:prstGeom prst="rect">
              <a:avLst/>
            </a:prstGeom>
            <a:effectLst/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502411" y="498479"/>
            <a:ext cx="8139178" cy="331473"/>
          </a:xfrm>
        </p:spPr>
        <p:txBody>
          <a:bodyPr vert="horz" lIns="90000" tIns="46800" rIns="90000" bIns="468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8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502447" y="1000133"/>
            <a:ext cx="3962432" cy="285752"/>
          </a:xfrm>
        </p:spPr>
        <p:txBody>
          <a:bodyPr lIns="90000" tIns="46800" rIns="90000" bIns="4680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15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502444" y="2023369"/>
            <a:ext cx="3962400" cy="3701064"/>
          </a:xfrm>
        </p:spPr>
        <p:txBody>
          <a:bodyPr vert="horz" lIns="90000" tIns="46800" rIns="90000" bIns="46800" rtlCol="0">
            <a:norm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4676812" y="1000133"/>
            <a:ext cx="3962432" cy="285752"/>
          </a:xfrm>
        </p:spPr>
        <p:txBody>
          <a:bodyPr vert="horz" lIns="90000" tIns="46800" rIns="90000" bIns="4680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15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4676812" y="2023369"/>
            <a:ext cx="3962432" cy="3701064"/>
          </a:xfrm>
        </p:spPr>
        <p:txBody>
          <a:bodyPr vert="horz" lIns="90000" tIns="46800" rIns="90000" bIns="46800" rtlCol="0">
            <a:norm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322307" y="6349833"/>
            <a:ext cx="2700000" cy="316800"/>
          </a:xfrm>
        </p:spPr>
        <p:txBody>
          <a:bodyPr lIns="90000" tIns="46800" rIns="90000" bIns="46800"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2592000" y="6349833"/>
            <a:ext cx="3960000" cy="316800"/>
          </a:xfrm>
        </p:spPr>
        <p:txBody>
          <a:bodyPr lIns="90000" tIns="46800" rIns="90000" bIns="46800">
            <a:normAutofit/>
          </a:bodyPr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6120450" y="6349833"/>
            <a:ext cx="2700000" cy="316800"/>
          </a:xfrm>
        </p:spPr>
        <p:txBody>
          <a:bodyPr lIns="90000" tIns="46800" rIns="90000" bIns="46800"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gradFill>
          <a:gsLst>
            <a:gs pos="17000">
              <a:schemeClr val="tx2"/>
            </a:gs>
            <a:gs pos="90000">
              <a:schemeClr val="tx2">
                <a:lumMod val="90000"/>
              </a:schemeClr>
            </a:gs>
            <a:gs pos="70000">
              <a:schemeClr val="accent1">
                <a:lumMod val="20000"/>
                <a:lumOff val="80000"/>
              </a:schemeClr>
            </a:gs>
          </a:gsLst>
          <a:lin ang="6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>
            <p:custDataLst>
              <p:tags r:id="rId1"/>
            </p:custDataLst>
          </p:nvPr>
        </p:nvGrpSpPr>
        <p:grpSpPr>
          <a:xfrm>
            <a:off x="447830" y="923167"/>
            <a:ext cx="2194802" cy="2844623"/>
            <a:chOff x="709448" y="734571"/>
            <a:chExt cx="3056255" cy="3961130"/>
          </a:xfrm>
        </p:grpSpPr>
        <p:sp>
          <p:nvSpPr>
            <p:cNvPr id="7" name="任意多边形 2"/>
            <p:cNvSpPr>
              <a:spLocks noChangeAspect="1"/>
            </p:cNvSpPr>
            <p:nvPr>
              <p:custDataLst>
                <p:tags r:id="rId2"/>
              </p:custDataLst>
            </p:nvPr>
          </p:nvSpPr>
          <p:spPr>
            <a:xfrm>
              <a:off x="711988" y="734571"/>
              <a:ext cx="1520825" cy="1219835"/>
            </a:xfrm>
            <a:custGeom>
              <a:gdLst>
                <a:gd name="connsiteX0" fmla="*/ 5 w 2565"/>
                <a:gd name="connsiteY0" fmla="*/ 0 h 2057"/>
                <a:gd name="connsiteX1" fmla="*/ 0 w 2565"/>
                <a:gd name="connsiteY1" fmla="*/ 2039 h 2057"/>
                <a:gd name="connsiteX2" fmla="*/ 2565 w 2565"/>
                <a:gd name="connsiteY2" fmla="*/ 2051 h 2057"/>
                <a:gd name="connsiteX3" fmla="*/ 2560 w 2565"/>
                <a:gd name="connsiteY3" fmla="*/ 97 h 20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65" h="2057">
                  <a:moveTo>
                    <a:pt x="5" y="0"/>
                  </a:moveTo>
                  <a:cubicBezTo>
                    <a:pt x="5" y="705"/>
                    <a:pt x="0" y="1541"/>
                    <a:pt x="0" y="2039"/>
                  </a:cubicBezTo>
                  <a:cubicBezTo>
                    <a:pt x="960" y="2051"/>
                    <a:pt x="1895" y="2066"/>
                    <a:pt x="2565" y="2051"/>
                  </a:cubicBezTo>
                  <a:cubicBezTo>
                    <a:pt x="2560" y="1557"/>
                    <a:pt x="2570" y="717"/>
                    <a:pt x="2560" y="97"/>
                  </a:cubicBezTo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  <a:effectLst>
              <a:softEdge rad="127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>
                <a:solidFill>
                  <a:schemeClr val="accent1"/>
                </a:solidFill>
                <a:latin typeface="Arial" pitchFamily="34" charset="0"/>
                <a:ea typeface="微软雅黑"/>
              </a:endParaRPr>
            </a:p>
          </p:txBody>
        </p:sp>
        <p:sp>
          <p:nvSpPr>
            <p:cNvPr id="8" name="任意多边形 3"/>
            <p:cNvSpPr>
              <a:spLocks noChangeAspect="1"/>
            </p:cNvSpPr>
            <p:nvPr>
              <p:custDataLst>
                <p:tags r:id="rId3"/>
              </p:custDataLst>
            </p:nvPr>
          </p:nvSpPr>
          <p:spPr>
            <a:xfrm>
              <a:off x="2338858" y="799341"/>
              <a:ext cx="1426845" cy="1173480"/>
            </a:xfrm>
            <a:custGeom>
              <a:gdLst>
                <a:gd name="connsiteX0" fmla="*/ 7 w 2407"/>
                <a:gd name="connsiteY0" fmla="*/ 0 h 1980"/>
                <a:gd name="connsiteX1" fmla="*/ 0 w 2407"/>
                <a:gd name="connsiteY1" fmla="*/ 1949 h 1980"/>
                <a:gd name="connsiteX2" fmla="*/ 2407 w 2407"/>
                <a:gd name="connsiteY2" fmla="*/ 1980 h 1980"/>
                <a:gd name="connsiteX3" fmla="*/ 2402 w 2407"/>
                <a:gd name="connsiteY3" fmla="*/ 100 h 19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07" h="1980">
                  <a:moveTo>
                    <a:pt x="7" y="0"/>
                  </a:moveTo>
                  <a:cubicBezTo>
                    <a:pt x="7" y="661"/>
                    <a:pt x="0" y="1482"/>
                    <a:pt x="0" y="1949"/>
                  </a:cubicBezTo>
                  <a:cubicBezTo>
                    <a:pt x="899" y="1960"/>
                    <a:pt x="1767" y="1980"/>
                    <a:pt x="2407" y="1980"/>
                  </a:cubicBezTo>
                  <a:cubicBezTo>
                    <a:pt x="2403" y="1517"/>
                    <a:pt x="2411" y="681"/>
                    <a:pt x="2402" y="100"/>
                  </a:cubicBezTo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  <a:effectLst>
              <a:softEdge rad="127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>
                <a:solidFill>
                  <a:schemeClr val="accent1"/>
                </a:solidFill>
                <a:latin typeface="Arial" pitchFamily="34" charset="0"/>
                <a:ea typeface="微软雅黑"/>
              </a:endParaRPr>
            </a:p>
          </p:txBody>
        </p:sp>
        <p:sp>
          <p:nvSpPr>
            <p:cNvPr id="9" name="任意多边形 40"/>
            <p:cNvSpPr>
              <a:spLocks noChangeAspect="1"/>
            </p:cNvSpPr>
            <p:nvPr>
              <p:custDataLst>
                <p:tags r:id="rId4"/>
              </p:custDataLst>
            </p:nvPr>
          </p:nvSpPr>
          <p:spPr>
            <a:xfrm>
              <a:off x="713258" y="2040131"/>
              <a:ext cx="1520825" cy="1301750"/>
            </a:xfrm>
            <a:custGeom>
              <a:gdLst>
                <a:gd name="connsiteX0" fmla="*/ 0 w 2566"/>
                <a:gd name="connsiteY0" fmla="*/ 0 h 2195"/>
                <a:gd name="connsiteX1" fmla="*/ 0 w 2566"/>
                <a:gd name="connsiteY1" fmla="*/ 2195 h 2195"/>
                <a:gd name="connsiteX2" fmla="*/ 2565 w 2566"/>
                <a:gd name="connsiteY2" fmla="*/ 2165 h 2195"/>
                <a:gd name="connsiteX3" fmla="*/ 2560 w 2566"/>
                <a:gd name="connsiteY3" fmla="*/ 15 h 21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66" h="2195">
                  <a:moveTo>
                    <a:pt x="0" y="0"/>
                  </a:moveTo>
                  <a:cubicBezTo>
                    <a:pt x="0" y="754"/>
                    <a:pt x="0" y="1662"/>
                    <a:pt x="0" y="2195"/>
                  </a:cubicBezTo>
                  <a:cubicBezTo>
                    <a:pt x="975" y="2180"/>
                    <a:pt x="1895" y="2181"/>
                    <a:pt x="2565" y="2165"/>
                  </a:cubicBezTo>
                  <a:cubicBezTo>
                    <a:pt x="2565" y="1610"/>
                    <a:pt x="2570" y="677"/>
                    <a:pt x="2560" y="15"/>
                  </a:cubicBezTo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  <a:effectLst>
              <a:softEdge rad="127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>
                <a:solidFill>
                  <a:schemeClr val="accent1"/>
                </a:solidFill>
                <a:latin typeface="Arial" pitchFamily="34" charset="0"/>
                <a:ea typeface="微软雅黑"/>
              </a:endParaRPr>
            </a:p>
          </p:txBody>
        </p:sp>
        <p:sp>
          <p:nvSpPr>
            <p:cNvPr id="10" name="任意多边形 41"/>
            <p:cNvSpPr>
              <a:spLocks noChangeAspect="1"/>
            </p:cNvSpPr>
            <p:nvPr>
              <p:custDataLst>
                <p:tags r:id="rId5"/>
              </p:custDataLst>
            </p:nvPr>
          </p:nvSpPr>
          <p:spPr>
            <a:xfrm>
              <a:off x="2338858" y="2042671"/>
              <a:ext cx="1424940" cy="1277620"/>
            </a:xfrm>
            <a:custGeom>
              <a:gdLst>
                <a:gd name="connsiteX0" fmla="*/ 0 w 2404"/>
                <a:gd name="connsiteY0" fmla="*/ 0 h 2154"/>
                <a:gd name="connsiteX1" fmla="*/ 0 w 2404"/>
                <a:gd name="connsiteY1" fmla="*/ 2154 h 2154"/>
                <a:gd name="connsiteX2" fmla="*/ 2399 w 2404"/>
                <a:gd name="connsiteY2" fmla="*/ 2116 h 2154"/>
                <a:gd name="connsiteX3" fmla="*/ 2404 w 2404"/>
                <a:gd name="connsiteY3" fmla="*/ 16 h 215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04" h="2154">
                  <a:moveTo>
                    <a:pt x="0" y="0"/>
                  </a:moveTo>
                  <a:cubicBezTo>
                    <a:pt x="0" y="740"/>
                    <a:pt x="0" y="1631"/>
                    <a:pt x="0" y="2154"/>
                  </a:cubicBezTo>
                  <a:cubicBezTo>
                    <a:pt x="915" y="2139"/>
                    <a:pt x="1770" y="2131"/>
                    <a:pt x="2399" y="2116"/>
                  </a:cubicBezTo>
                  <a:cubicBezTo>
                    <a:pt x="2399" y="1571"/>
                    <a:pt x="2404" y="671"/>
                    <a:pt x="2404" y="16"/>
                  </a:cubicBezTo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  <a:effectLst>
              <a:softEdge rad="127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>
                <a:solidFill>
                  <a:schemeClr val="accent1"/>
                </a:solidFill>
                <a:latin typeface="Arial" pitchFamily="34" charset="0"/>
                <a:ea typeface="微软雅黑"/>
              </a:endParaRPr>
            </a:p>
          </p:txBody>
        </p:sp>
        <p:sp>
          <p:nvSpPr>
            <p:cNvPr id="11" name="任意多边形 42"/>
            <p:cNvSpPr>
              <a:spLocks noChangeAspect="1"/>
            </p:cNvSpPr>
            <p:nvPr>
              <p:custDataLst>
                <p:tags r:id="rId6"/>
              </p:custDataLst>
            </p:nvPr>
          </p:nvSpPr>
          <p:spPr>
            <a:xfrm>
              <a:off x="709448" y="3419986"/>
              <a:ext cx="1520825" cy="1275715"/>
            </a:xfrm>
            <a:custGeom>
              <a:gdLst>
                <a:gd name="connsiteX0" fmla="*/ 1 w 2564"/>
                <a:gd name="connsiteY0" fmla="*/ 19 h 2152"/>
                <a:gd name="connsiteX1" fmla="*/ 0 w 2564"/>
                <a:gd name="connsiteY1" fmla="*/ 2152 h 2152"/>
                <a:gd name="connsiteX2" fmla="*/ 2561 w 2564"/>
                <a:gd name="connsiteY2" fmla="*/ 2054 h 2152"/>
                <a:gd name="connsiteX3" fmla="*/ 2560 w 2564"/>
                <a:gd name="connsiteY3" fmla="*/ 0 h 21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65" h="2152">
                  <a:moveTo>
                    <a:pt x="1" y="19"/>
                  </a:moveTo>
                  <a:cubicBezTo>
                    <a:pt x="1" y="763"/>
                    <a:pt x="0" y="1626"/>
                    <a:pt x="0" y="2152"/>
                  </a:cubicBezTo>
                  <a:cubicBezTo>
                    <a:pt x="921" y="2119"/>
                    <a:pt x="1881" y="2074"/>
                    <a:pt x="2561" y="2054"/>
                  </a:cubicBezTo>
                  <a:cubicBezTo>
                    <a:pt x="2561" y="1506"/>
                    <a:pt x="2570" y="653"/>
                    <a:pt x="2560" y="0"/>
                  </a:cubicBezTo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  <a:effectLst>
              <a:softEdge rad="127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>
                <a:solidFill>
                  <a:schemeClr val="accent1"/>
                </a:solidFill>
                <a:latin typeface="Arial" pitchFamily="34" charset="0"/>
                <a:ea typeface="微软雅黑"/>
              </a:endParaRPr>
            </a:p>
          </p:txBody>
        </p:sp>
        <p:sp>
          <p:nvSpPr>
            <p:cNvPr id="12" name="任意多边形 43"/>
            <p:cNvSpPr>
              <a:spLocks noChangeAspect="1"/>
            </p:cNvSpPr>
            <p:nvPr>
              <p:custDataLst>
                <p:tags r:id="rId7"/>
              </p:custDataLst>
            </p:nvPr>
          </p:nvSpPr>
          <p:spPr>
            <a:xfrm>
              <a:off x="2338223" y="3397126"/>
              <a:ext cx="1425575" cy="1235710"/>
            </a:xfrm>
            <a:custGeom>
              <a:gdLst>
                <a:gd name="connsiteX0" fmla="*/ 1 w 2406"/>
                <a:gd name="connsiteY0" fmla="*/ 39 h 2085"/>
                <a:gd name="connsiteX1" fmla="*/ 0 w 2406"/>
                <a:gd name="connsiteY1" fmla="*/ 2085 h 2085"/>
                <a:gd name="connsiteX2" fmla="*/ 2405 w 2406"/>
                <a:gd name="connsiteY2" fmla="*/ 1991 h 2085"/>
                <a:gd name="connsiteX3" fmla="*/ 2400 w 2406"/>
                <a:gd name="connsiteY3" fmla="*/ 0 h 20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06" h="2085">
                  <a:moveTo>
                    <a:pt x="1" y="39"/>
                  </a:moveTo>
                  <a:cubicBezTo>
                    <a:pt x="1" y="753"/>
                    <a:pt x="0" y="1581"/>
                    <a:pt x="0" y="2085"/>
                  </a:cubicBezTo>
                  <a:cubicBezTo>
                    <a:pt x="865" y="2053"/>
                    <a:pt x="1767" y="2010"/>
                    <a:pt x="2405" y="1991"/>
                  </a:cubicBezTo>
                  <a:cubicBezTo>
                    <a:pt x="2405" y="1465"/>
                    <a:pt x="2410" y="630"/>
                    <a:pt x="2400" y="0"/>
                  </a:cubicBezTo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  <a:effectLst>
              <a:softEdge rad="127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>
                <a:solidFill>
                  <a:schemeClr val="accent1"/>
                </a:solidFill>
                <a:latin typeface="Arial" pitchFamily="34" charset="0"/>
                <a:ea typeface="微软雅黑"/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>
          <a:xfrm>
            <a:off x="2993231" y="498476"/>
            <a:ext cx="5648358" cy="331473"/>
          </a:xfrm>
        </p:spPr>
        <p:txBody>
          <a:bodyPr vert="horz" lIns="90000" tIns="46800" rIns="90000" bIns="468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8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322307" y="6349833"/>
            <a:ext cx="2700000" cy="316800"/>
          </a:xfrm>
        </p:spPr>
        <p:txBody>
          <a:bodyPr lIns="90000" tIns="46800" rIns="90000" bIns="46800"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2592000" y="6349833"/>
            <a:ext cx="3960000" cy="316800"/>
          </a:xfrm>
        </p:spPr>
        <p:txBody>
          <a:bodyPr lIns="90000" tIns="46800" rIns="90000" bIns="46800">
            <a:normAutofit/>
          </a:bodyPr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6120450" y="6349833"/>
            <a:ext cx="2700000" cy="316800"/>
          </a:xfrm>
        </p:spPr>
        <p:txBody>
          <a:bodyPr lIns="90000" tIns="46800" rIns="90000" bIns="46800"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gradFill>
          <a:gsLst>
            <a:gs pos="17000">
              <a:schemeClr val="tx2"/>
            </a:gs>
            <a:gs pos="90000">
              <a:schemeClr val="tx2">
                <a:lumMod val="90000"/>
              </a:schemeClr>
            </a:gs>
            <a:gs pos="70000">
              <a:schemeClr val="accent1">
                <a:lumMod val="20000"/>
                <a:lumOff val="80000"/>
              </a:schemeClr>
            </a:gs>
          </a:gsLst>
          <a:lin ang="6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gradFill>
          <a:gsLst>
            <a:gs pos="17000">
              <a:schemeClr val="tx2"/>
            </a:gs>
            <a:gs pos="90000">
              <a:schemeClr val="tx2">
                <a:lumMod val="90000"/>
              </a:schemeClr>
            </a:gs>
            <a:gs pos="70000">
              <a:schemeClr val="accent1">
                <a:lumMod val="20000"/>
                <a:lumOff val="80000"/>
              </a:schemeClr>
            </a:gs>
          </a:gsLst>
          <a:lin ang="6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1" y="113212"/>
            <a:ext cx="9203606" cy="6744787"/>
            <a:chOff x="1" y="113212"/>
            <a:chExt cx="12271475" cy="6744787"/>
          </a:xfrm>
        </p:grpSpPr>
        <p:pic>
          <p:nvPicPr>
            <p:cNvPr id="12" name="图片 11" descr="f6043dcc74b4197d1ce4068abd875718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>
              <a:clrChange>
                <a:clrFrom>
                  <a:srgbClr val="D4E1EA">
                    <a:alpha val="100000"/>
                  </a:srgbClr>
                </a:clrFrom>
                <a:clrTo>
                  <a:srgbClr val="D4E1EA">
                    <a:alpha val="100000"/>
                    <a:alpha val="0"/>
                  </a:srgbClr>
                </a:clrTo>
              </a:clrChange>
            </a:blip>
            <a:srcRect t="-260" b="0"/>
            <a:stretch>
              <a:fillRect/>
            </a:stretch>
          </p:blipFill>
          <p:spPr>
            <a:xfrm>
              <a:off x="1" y="113212"/>
              <a:ext cx="1085108" cy="1818226"/>
            </a:xfrm>
            <a:prstGeom prst="homePlate">
              <a:avLst/>
            </a:prstGeom>
          </p:spPr>
        </p:pic>
        <p:pic>
          <p:nvPicPr>
            <p:cNvPr id="13" name="图片 12" descr="f6043dcc74b4197d1ce4068abd875718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>
              <a:clrChange>
                <a:clrFrom>
                  <a:srgbClr val="D5E2EB">
                    <a:alpha val="100000"/>
                  </a:srgbClr>
                </a:clrFrom>
                <a:clrTo>
                  <a:srgbClr val="D5E2EB">
                    <a:alpha val="100000"/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 rot="10800000">
              <a:off x="11156697" y="5842478"/>
              <a:ext cx="1114779" cy="1015521"/>
            </a:xfrm>
            <a:prstGeom prst="rect">
              <a:avLst/>
            </a:prstGeom>
            <a:effectLst/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502447" y="498479"/>
            <a:ext cx="8139178" cy="331473"/>
          </a:xfrm>
        </p:spPr>
        <p:txBody>
          <a:bodyPr vert="horz" lIns="90000" tIns="46800" rIns="90000" bIns="468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8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502447" y="1626121"/>
            <a:ext cx="3962432" cy="4041680"/>
          </a:xfrm>
        </p:spPr>
        <p:txBody>
          <a:bodyPr vert="horz" lIns="90000" tIns="46800" rIns="90000" bIns="4680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514350" marR="0" lvl="1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857250" marR="0" lvl="2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200150" marR="0" lvl="3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1543050" marR="0" lvl="4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4679194" y="1626121"/>
            <a:ext cx="3962432" cy="4041680"/>
          </a:xfrm>
        </p:spPr>
        <p:txBody>
          <a:bodyPr vert="horz" lIns="90000" tIns="46800" rIns="90000" bIns="46800" rtlCol="0">
            <a:normAutofit/>
          </a:bodyPr>
          <a:lstStyle>
            <a:lvl1pPr marL="171450" marR="0" lvl="0" indent="-17145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2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322307" y="6349833"/>
            <a:ext cx="2700000" cy="316800"/>
          </a:xfrm>
        </p:spPr>
        <p:txBody>
          <a:bodyPr lIns="90000" tIns="46800" rIns="90000" bIns="46800">
            <a:normAutofit/>
          </a:bodyPr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2592000" y="6349833"/>
            <a:ext cx="3960000" cy="316800"/>
          </a:xfrm>
        </p:spPr>
        <p:txBody>
          <a:bodyPr lIns="90000" tIns="46800" rIns="90000" bIns="46800">
            <a:normAutofit/>
          </a:bodyPr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6120450" y="6349833"/>
            <a:ext cx="2700000" cy="316800"/>
          </a:xfrm>
        </p:spPr>
        <p:txBody>
          <a:bodyPr lIns="90000" tIns="46800" rIns="90000" bIns="46800">
            <a:normAutofit/>
          </a:bodyPr>
          <a:lstStyle/>
          <a:p>
            <a:fld id="{FABC47A4-756D-490B-A52F-7D9E2C9FC05F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gradFill>
          <a:gsLst>
            <a:gs pos="17000">
              <a:schemeClr val="tx2"/>
            </a:gs>
            <a:gs pos="90000">
              <a:schemeClr val="tx2">
                <a:lumMod val="90000"/>
              </a:schemeClr>
            </a:gs>
            <a:gs pos="70000">
              <a:schemeClr val="accent1">
                <a:lumMod val="20000"/>
                <a:lumOff val="80000"/>
              </a:schemeClr>
            </a:gs>
          </a:gsLst>
          <a:lin ang="6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 userDrawn="1">
            <p:custDataLst>
              <p:tags r:id="rId1"/>
            </p:custDataLst>
          </p:nvPr>
        </p:nvGrpSpPr>
        <p:grpSpPr>
          <a:xfrm>
            <a:off x="1" y="113212"/>
            <a:ext cx="9203606" cy="6744787"/>
            <a:chOff x="1" y="113212"/>
            <a:chExt cx="12271475" cy="6744787"/>
          </a:xfrm>
        </p:grpSpPr>
        <p:grpSp>
          <p:nvGrpSpPr>
            <p:cNvPr id="15" name="组合 14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1" y="113212"/>
              <a:ext cx="12271475" cy="6744787"/>
              <a:chOff x="1" y="113212"/>
              <a:chExt cx="12271475" cy="6744787"/>
            </a:xfrm>
          </p:grpSpPr>
          <p:pic>
            <p:nvPicPr>
              <p:cNvPr id="16" name="图片 15" descr="f6043dcc74b4197d1ce4068abd875718"/>
              <p:cNvPicPr>
                <a:picLocks noChangeAspect="1"/>
              </p:cNvPicPr>
              <p:nvPr userDrawn="1">
                <p:custDataLst>
                  <p:tags r:id="rId4"/>
                </p:custDataLst>
              </p:nvPr>
            </p:nvPicPr>
            <p:blipFill>
              <a:blip r:embed="rId3">
                <a:clrChange>
                  <a:clrFrom>
                    <a:srgbClr val="D4E1EA">
                      <a:alpha val="100000"/>
                    </a:srgbClr>
                  </a:clrFrom>
                  <a:clrTo>
                    <a:srgbClr val="D4E1EA">
                      <a:alpha val="100000"/>
                      <a:alpha val="0"/>
                    </a:srgbClr>
                  </a:clrTo>
                </a:clrChange>
              </a:blip>
              <a:srcRect t="-260" b="0"/>
              <a:stretch>
                <a:fillRect/>
              </a:stretch>
            </p:blipFill>
            <p:spPr>
              <a:xfrm>
                <a:off x="1" y="113212"/>
                <a:ext cx="1085108" cy="1818226"/>
              </a:xfrm>
              <a:prstGeom prst="homePlate">
                <a:avLst/>
              </a:prstGeom>
            </p:spPr>
          </p:pic>
          <p:pic>
            <p:nvPicPr>
              <p:cNvPr id="17" name="图片 16" descr="f6043dcc74b4197d1ce4068abd875718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>
                <a:clrChange>
                  <a:clrFrom>
                    <a:srgbClr val="D5E2EB">
                      <a:alpha val="100000"/>
                    </a:srgbClr>
                  </a:clrFrom>
                  <a:clrTo>
                    <a:srgbClr val="D5E2EB">
                      <a:alpha val="100000"/>
                      <a:alpha val="0"/>
                    </a:srgbClr>
                  </a:clrTo>
                </a:clrChange>
              </a:blip>
              <a:stretch>
                <a:fillRect/>
              </a:stretch>
            </p:blipFill>
            <p:spPr>
              <a:xfrm rot="10800000">
                <a:off x="11156697" y="5842478"/>
                <a:ext cx="1114779" cy="1015521"/>
              </a:xfrm>
              <a:prstGeom prst="rect">
                <a:avLst/>
              </a:prstGeom>
              <a:effectLst/>
            </p:spPr>
          </p:pic>
        </p:grpSp>
        <p:grpSp>
          <p:nvGrpSpPr>
            <p:cNvPr id="10" name="组合 9"/>
            <p:cNvGrpSpPr/>
            <p:nvPr userDrawn="1">
              <p:custDataLst>
                <p:tags r:id="rId7"/>
              </p:custDataLst>
            </p:nvPr>
          </p:nvGrpSpPr>
          <p:grpSpPr>
            <a:xfrm>
              <a:off x="11809866" y="1022325"/>
              <a:ext cx="54266" cy="338554"/>
              <a:chOff x="11496040" y="2361565"/>
              <a:chExt cx="72000" cy="449190"/>
            </a:xfrm>
          </p:grpSpPr>
          <p:sp>
            <p:nvSpPr>
              <p:cNvPr id="11" name="椭圆 10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>
                <a:off x="11496040" y="2361565"/>
                <a:ext cx="72000" cy="72000"/>
              </a:xfrm>
              <a:prstGeom prst="ellipse">
                <a:avLst/>
              </a:prstGeom>
              <a:solidFill>
                <a:schemeClr val="tx1">
                  <a:lumMod val="75000"/>
                  <a:lumOff val="2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zh-CN" altLang="en-US" sz="1350" b="0" i="0" u="none" strike="noStrike" kern="1200" cap="none" spc="0" normalizeH="0" baseline="0" noProof="0">
                  <a:ln>
                    <a:noFill/>
                  </a:ln>
                  <a:solidFill>
                    <a:prstClr val="black">
                      <a:lumMod val="75000"/>
                      <a:lumOff val="25000"/>
                    </a:prstClr>
                  </a:solidFill>
                  <a:effectLst/>
                  <a:uLnTx/>
                  <a:uFillTx/>
                  <a:latin typeface="Arial" pitchFamily="34" charset="0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2" name="椭圆 11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>
                <a:off x="11496040" y="2550160"/>
                <a:ext cx="72000" cy="72000"/>
              </a:xfrm>
              <a:prstGeom prst="ellipse">
                <a:avLst/>
              </a:prstGeom>
              <a:solidFill>
                <a:schemeClr val="tx1">
                  <a:lumMod val="75000"/>
                  <a:lumOff val="2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zh-CN" altLang="en-US" sz="1350" b="0" i="0" u="none" strike="noStrike" kern="1200" cap="none" spc="0" normalizeH="0" baseline="0" noProof="0">
                  <a:ln>
                    <a:noFill/>
                  </a:ln>
                  <a:solidFill>
                    <a:prstClr val="black">
                      <a:lumMod val="75000"/>
                      <a:lumOff val="25000"/>
                    </a:prstClr>
                  </a:solidFill>
                  <a:effectLst/>
                  <a:uLnTx/>
                  <a:uFillTx/>
                  <a:latin typeface="Arial" pitchFamily="34" charset="0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12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>
                <a:off x="11496040" y="2738755"/>
                <a:ext cx="72000" cy="72000"/>
              </a:xfrm>
              <a:prstGeom prst="ellipse">
                <a:avLst/>
              </a:prstGeom>
              <a:solidFill>
                <a:schemeClr val="tx1">
                  <a:lumMod val="75000"/>
                  <a:lumOff val="2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zh-CN" altLang="en-US" sz="1350" b="0" i="0" u="none" strike="noStrike" kern="1200" cap="none" spc="0" normalizeH="0" baseline="0" noProof="0">
                  <a:ln>
                    <a:noFill/>
                  </a:ln>
                  <a:solidFill>
                    <a:prstClr val="black">
                      <a:lumMod val="75000"/>
                      <a:lumOff val="25000"/>
                    </a:prstClr>
                  </a:solidFill>
                  <a:effectLst/>
                  <a:uLnTx/>
                  <a:uFillTx/>
                  <a:latin typeface="Arial" pitchFamily="34" charset="0"/>
                  <a:ea typeface="宋体" panose="02010600030101010101" pitchFamily="2" charset="-122"/>
                  <a:cs typeface="+mn-cs"/>
                </a:endParaRPr>
              </a:p>
            </p:txBody>
          </p:sp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11"/>
            </p:custDataLst>
          </p:nvPr>
        </p:nvSpPr>
        <p:spPr>
          <a:xfrm>
            <a:off x="7928351" y="1626121"/>
            <a:ext cx="713238" cy="404168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18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12"/>
            </p:custDataLst>
          </p:nvPr>
        </p:nvSpPr>
        <p:spPr>
          <a:xfrm>
            <a:off x="502444" y="1626113"/>
            <a:ext cx="7371076" cy="4041680"/>
          </a:xfrm>
        </p:spPr>
        <p:txBody>
          <a:bodyPr vert="eaVert" lIns="90000" tIns="46800" rIns="90000" bIns="46800">
            <a:normAutofit/>
          </a:bodyPr>
          <a:lstStyle>
            <a:lvl1pPr indent="0" eaLnBrk="1" fontAlgn="auto" latinLnBrk="0" hangingPunct="1">
              <a:defRPr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322307" y="6349833"/>
            <a:ext cx="2700000" cy="316800"/>
          </a:xfrm>
        </p:spPr>
        <p:txBody>
          <a:bodyPr lIns="90000" tIns="46800" rIns="90000" bIns="46800"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2592000" y="6349833"/>
            <a:ext cx="3960000" cy="316800"/>
          </a:xfrm>
        </p:spPr>
        <p:txBody>
          <a:bodyPr lIns="90000" tIns="46800" rIns="90000" bIns="46800"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6120450" y="6349833"/>
            <a:ext cx="2700000" cy="316800"/>
          </a:xfrm>
        </p:spPr>
        <p:txBody>
          <a:bodyPr lIns="90000" tIns="46800" rIns="90000" bIns="46800"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gradFill>
          <a:gsLst>
            <a:gs pos="17000">
              <a:schemeClr val="tx2"/>
            </a:gs>
            <a:gs pos="90000">
              <a:schemeClr val="tx2">
                <a:lumMod val="90000"/>
              </a:schemeClr>
            </a:gs>
            <a:gs pos="70000">
              <a:schemeClr val="accent1">
                <a:lumMod val="20000"/>
                <a:lumOff val="80000"/>
              </a:schemeClr>
            </a:gs>
          </a:gsLst>
          <a:lin ang="6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 userDrawn="1">
            <p:custDataLst>
              <p:tags r:id="rId1"/>
            </p:custDataLst>
          </p:nvPr>
        </p:nvGrpSpPr>
        <p:grpSpPr>
          <a:xfrm>
            <a:off x="1" y="113212"/>
            <a:ext cx="9203606" cy="6744787"/>
            <a:chOff x="1" y="113212"/>
            <a:chExt cx="12271475" cy="6744787"/>
          </a:xfrm>
        </p:grpSpPr>
        <p:pic>
          <p:nvPicPr>
            <p:cNvPr id="9" name="图片 8" descr="f6043dcc74b4197d1ce4068abd875718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>
              <a:clrChange>
                <a:clrFrom>
                  <a:srgbClr val="D4E1EA">
                    <a:alpha val="100000"/>
                  </a:srgbClr>
                </a:clrFrom>
                <a:clrTo>
                  <a:srgbClr val="D4E1EA">
                    <a:alpha val="100000"/>
                    <a:alpha val="0"/>
                  </a:srgbClr>
                </a:clrTo>
              </a:clrChange>
            </a:blip>
            <a:srcRect t="-260" b="0"/>
            <a:stretch>
              <a:fillRect/>
            </a:stretch>
          </p:blipFill>
          <p:spPr>
            <a:xfrm>
              <a:off x="1" y="113212"/>
              <a:ext cx="1085108" cy="1818226"/>
            </a:xfrm>
            <a:prstGeom prst="homePlate">
              <a:avLst/>
            </a:prstGeom>
          </p:spPr>
        </p:pic>
        <p:pic>
          <p:nvPicPr>
            <p:cNvPr id="8" name="图片 7" descr="f6043dcc74b4197d1ce4068abd875718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>
              <a:clrChange>
                <a:clrFrom>
                  <a:srgbClr val="D5E2EB">
                    <a:alpha val="100000"/>
                  </a:srgbClr>
                </a:clrFrom>
                <a:clrTo>
                  <a:srgbClr val="D5E2EB">
                    <a:alpha val="100000"/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 rot="10800000">
              <a:off x="11156697" y="5842478"/>
              <a:ext cx="1114779" cy="1015521"/>
            </a:xfrm>
            <a:prstGeom prst="rect">
              <a:avLst/>
            </a:prstGeom>
            <a:effectLst/>
          </p:spPr>
        </p:pic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9"/>
            </p:custDataLst>
          </p:nvPr>
        </p:nvSpPr>
        <p:spPr>
          <a:xfrm>
            <a:off x="502447" y="1626121"/>
            <a:ext cx="8139178" cy="4041680"/>
          </a:xfrm>
        </p:spPr>
        <p:txBody>
          <a:bodyPr/>
          <a:lstStyle>
            <a:lvl1pPr>
              <a:defRPr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gradFill>
          <a:gsLst>
            <a:gs pos="17000">
              <a:schemeClr val="tx2"/>
            </a:gs>
            <a:gs pos="90000">
              <a:schemeClr val="tx2">
                <a:lumMod val="90000"/>
              </a:schemeClr>
            </a:gs>
            <a:gs pos="70000">
              <a:schemeClr val="accent1">
                <a:lumMod val="20000"/>
                <a:lumOff val="80000"/>
              </a:schemeClr>
            </a:gs>
          </a:gsLst>
          <a:lin ang="6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1" name="组合 20"/>
          <p:cNvGrpSpPr/>
          <p:nvPr userDrawn="1">
            <p:custDataLst>
              <p:tags r:id="rId1"/>
            </p:custDataLst>
          </p:nvPr>
        </p:nvGrpSpPr>
        <p:grpSpPr>
          <a:xfrm>
            <a:off x="-19050" y="364490"/>
            <a:ext cx="8695080" cy="6510655"/>
            <a:chOff x="-25400" y="364490"/>
            <a:chExt cx="11593440" cy="6510655"/>
          </a:xfrm>
        </p:grpSpPr>
        <p:sp>
          <p:nvSpPr>
            <p:cNvPr id="13" name="任意多边形 2"/>
            <p:cNvSpPr>
              <a:spLocks noChangeAspect="1"/>
            </p:cNvSpPr>
            <p:nvPr>
              <p:custDataLst>
                <p:tags r:id="rId2"/>
              </p:custDataLst>
            </p:nvPr>
          </p:nvSpPr>
          <p:spPr>
            <a:xfrm>
              <a:off x="1786255" y="1268730"/>
              <a:ext cx="1520825" cy="1219835"/>
            </a:xfrm>
            <a:custGeom>
              <a:gdLst>
                <a:gd name="connsiteX0" fmla="*/ 5 w 2565"/>
                <a:gd name="connsiteY0" fmla="*/ 0 h 2057"/>
                <a:gd name="connsiteX1" fmla="*/ 0 w 2565"/>
                <a:gd name="connsiteY1" fmla="*/ 2039 h 2057"/>
                <a:gd name="connsiteX2" fmla="*/ 2565 w 2565"/>
                <a:gd name="connsiteY2" fmla="*/ 2051 h 2057"/>
                <a:gd name="connsiteX3" fmla="*/ 2560 w 2565"/>
                <a:gd name="connsiteY3" fmla="*/ 97 h 20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65" h="2057">
                  <a:moveTo>
                    <a:pt x="5" y="0"/>
                  </a:moveTo>
                  <a:cubicBezTo>
                    <a:pt x="5" y="705"/>
                    <a:pt x="0" y="1541"/>
                    <a:pt x="0" y="2039"/>
                  </a:cubicBezTo>
                  <a:cubicBezTo>
                    <a:pt x="960" y="2051"/>
                    <a:pt x="1895" y="2066"/>
                    <a:pt x="2565" y="2051"/>
                  </a:cubicBezTo>
                  <a:cubicBezTo>
                    <a:pt x="2560" y="1557"/>
                    <a:pt x="2570" y="717"/>
                    <a:pt x="2560" y="97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  <a:effectLst>
              <a:softEdge rad="127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35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14" name="任意多边形 3"/>
            <p:cNvSpPr>
              <a:spLocks noChangeAspect="1"/>
            </p:cNvSpPr>
            <p:nvPr>
              <p:custDataLst>
                <p:tags r:id="rId3"/>
              </p:custDataLst>
            </p:nvPr>
          </p:nvSpPr>
          <p:spPr>
            <a:xfrm>
              <a:off x="3413125" y="1333500"/>
              <a:ext cx="1426845" cy="1173480"/>
            </a:xfrm>
            <a:custGeom>
              <a:gdLst>
                <a:gd name="connsiteX0" fmla="*/ 7 w 2407"/>
                <a:gd name="connsiteY0" fmla="*/ 0 h 1980"/>
                <a:gd name="connsiteX1" fmla="*/ 0 w 2407"/>
                <a:gd name="connsiteY1" fmla="*/ 1949 h 1980"/>
                <a:gd name="connsiteX2" fmla="*/ 2407 w 2407"/>
                <a:gd name="connsiteY2" fmla="*/ 1980 h 1980"/>
                <a:gd name="connsiteX3" fmla="*/ 2402 w 2407"/>
                <a:gd name="connsiteY3" fmla="*/ 100 h 19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07" h="1980">
                  <a:moveTo>
                    <a:pt x="7" y="0"/>
                  </a:moveTo>
                  <a:cubicBezTo>
                    <a:pt x="7" y="661"/>
                    <a:pt x="0" y="1482"/>
                    <a:pt x="0" y="1949"/>
                  </a:cubicBezTo>
                  <a:cubicBezTo>
                    <a:pt x="899" y="1960"/>
                    <a:pt x="1767" y="1980"/>
                    <a:pt x="2407" y="1980"/>
                  </a:cubicBezTo>
                  <a:cubicBezTo>
                    <a:pt x="2403" y="1517"/>
                    <a:pt x="2411" y="681"/>
                    <a:pt x="2402" y="100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  <a:effectLst>
              <a:softEdge rad="127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35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15" name="任意多边形 40"/>
            <p:cNvSpPr>
              <a:spLocks noChangeAspect="1"/>
            </p:cNvSpPr>
            <p:nvPr>
              <p:custDataLst>
                <p:tags r:id="rId4"/>
              </p:custDataLst>
            </p:nvPr>
          </p:nvSpPr>
          <p:spPr>
            <a:xfrm>
              <a:off x="1787525" y="2574290"/>
              <a:ext cx="1520825" cy="1301750"/>
            </a:xfrm>
            <a:custGeom>
              <a:gdLst>
                <a:gd name="connsiteX0" fmla="*/ 0 w 2566"/>
                <a:gd name="connsiteY0" fmla="*/ 0 h 2195"/>
                <a:gd name="connsiteX1" fmla="*/ 0 w 2566"/>
                <a:gd name="connsiteY1" fmla="*/ 2195 h 2195"/>
                <a:gd name="connsiteX2" fmla="*/ 2565 w 2566"/>
                <a:gd name="connsiteY2" fmla="*/ 2165 h 2195"/>
                <a:gd name="connsiteX3" fmla="*/ 2560 w 2566"/>
                <a:gd name="connsiteY3" fmla="*/ 15 h 21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66" h="2195">
                  <a:moveTo>
                    <a:pt x="0" y="0"/>
                  </a:moveTo>
                  <a:cubicBezTo>
                    <a:pt x="0" y="754"/>
                    <a:pt x="0" y="1662"/>
                    <a:pt x="0" y="2195"/>
                  </a:cubicBezTo>
                  <a:cubicBezTo>
                    <a:pt x="975" y="2180"/>
                    <a:pt x="1895" y="2181"/>
                    <a:pt x="2565" y="2165"/>
                  </a:cubicBezTo>
                  <a:cubicBezTo>
                    <a:pt x="2565" y="1610"/>
                    <a:pt x="2570" y="677"/>
                    <a:pt x="2560" y="15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  <a:effectLst>
              <a:softEdge rad="127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35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16" name="任意多边形 41"/>
            <p:cNvSpPr>
              <a:spLocks noChangeAspect="1"/>
            </p:cNvSpPr>
            <p:nvPr>
              <p:custDataLst>
                <p:tags r:id="rId5"/>
              </p:custDataLst>
            </p:nvPr>
          </p:nvSpPr>
          <p:spPr>
            <a:xfrm>
              <a:off x="3413125" y="2576830"/>
              <a:ext cx="1424940" cy="1277620"/>
            </a:xfrm>
            <a:custGeom>
              <a:gdLst>
                <a:gd name="connsiteX0" fmla="*/ 0 w 2404"/>
                <a:gd name="connsiteY0" fmla="*/ 0 h 2154"/>
                <a:gd name="connsiteX1" fmla="*/ 0 w 2404"/>
                <a:gd name="connsiteY1" fmla="*/ 2154 h 2154"/>
                <a:gd name="connsiteX2" fmla="*/ 2399 w 2404"/>
                <a:gd name="connsiteY2" fmla="*/ 2116 h 2154"/>
                <a:gd name="connsiteX3" fmla="*/ 2404 w 2404"/>
                <a:gd name="connsiteY3" fmla="*/ 16 h 215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04" h="2154">
                  <a:moveTo>
                    <a:pt x="0" y="0"/>
                  </a:moveTo>
                  <a:cubicBezTo>
                    <a:pt x="0" y="740"/>
                    <a:pt x="0" y="1631"/>
                    <a:pt x="0" y="2154"/>
                  </a:cubicBezTo>
                  <a:cubicBezTo>
                    <a:pt x="915" y="2139"/>
                    <a:pt x="1770" y="2131"/>
                    <a:pt x="2399" y="2116"/>
                  </a:cubicBezTo>
                  <a:cubicBezTo>
                    <a:pt x="2399" y="1571"/>
                    <a:pt x="2404" y="671"/>
                    <a:pt x="2404" y="16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  <a:effectLst>
              <a:softEdge rad="127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35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17" name="任意多边形 42"/>
            <p:cNvSpPr>
              <a:spLocks noChangeAspect="1"/>
            </p:cNvSpPr>
            <p:nvPr>
              <p:custDataLst>
                <p:tags r:id="rId6"/>
              </p:custDataLst>
            </p:nvPr>
          </p:nvSpPr>
          <p:spPr>
            <a:xfrm>
              <a:off x="1783715" y="3954145"/>
              <a:ext cx="1520825" cy="1275715"/>
            </a:xfrm>
            <a:custGeom>
              <a:gdLst>
                <a:gd name="connsiteX0" fmla="*/ 1 w 2564"/>
                <a:gd name="connsiteY0" fmla="*/ 19 h 2152"/>
                <a:gd name="connsiteX1" fmla="*/ 0 w 2564"/>
                <a:gd name="connsiteY1" fmla="*/ 2152 h 2152"/>
                <a:gd name="connsiteX2" fmla="*/ 2561 w 2564"/>
                <a:gd name="connsiteY2" fmla="*/ 2054 h 2152"/>
                <a:gd name="connsiteX3" fmla="*/ 2560 w 2564"/>
                <a:gd name="connsiteY3" fmla="*/ 0 h 215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65" h="2152">
                  <a:moveTo>
                    <a:pt x="1" y="19"/>
                  </a:moveTo>
                  <a:cubicBezTo>
                    <a:pt x="1" y="763"/>
                    <a:pt x="0" y="1626"/>
                    <a:pt x="0" y="2152"/>
                  </a:cubicBezTo>
                  <a:cubicBezTo>
                    <a:pt x="921" y="2119"/>
                    <a:pt x="1881" y="2074"/>
                    <a:pt x="2561" y="2054"/>
                  </a:cubicBezTo>
                  <a:cubicBezTo>
                    <a:pt x="2561" y="1506"/>
                    <a:pt x="2570" y="653"/>
                    <a:pt x="2560" y="0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  <a:effectLst>
              <a:softEdge rad="127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35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18" name="任意多边形 43"/>
            <p:cNvSpPr>
              <a:spLocks noChangeAspect="1"/>
            </p:cNvSpPr>
            <p:nvPr>
              <p:custDataLst>
                <p:tags r:id="rId7"/>
              </p:custDataLst>
            </p:nvPr>
          </p:nvSpPr>
          <p:spPr>
            <a:xfrm>
              <a:off x="3412490" y="3931285"/>
              <a:ext cx="1425575" cy="1235710"/>
            </a:xfrm>
            <a:custGeom>
              <a:gdLst>
                <a:gd name="connsiteX0" fmla="*/ 1 w 2406"/>
                <a:gd name="connsiteY0" fmla="*/ 39 h 2085"/>
                <a:gd name="connsiteX1" fmla="*/ 0 w 2406"/>
                <a:gd name="connsiteY1" fmla="*/ 2085 h 2085"/>
                <a:gd name="connsiteX2" fmla="*/ 2405 w 2406"/>
                <a:gd name="connsiteY2" fmla="*/ 1991 h 2085"/>
                <a:gd name="connsiteX3" fmla="*/ 2400 w 2406"/>
                <a:gd name="connsiteY3" fmla="*/ 0 h 20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06" h="2085">
                  <a:moveTo>
                    <a:pt x="1" y="39"/>
                  </a:moveTo>
                  <a:cubicBezTo>
                    <a:pt x="1" y="753"/>
                    <a:pt x="0" y="1581"/>
                    <a:pt x="0" y="2085"/>
                  </a:cubicBezTo>
                  <a:cubicBezTo>
                    <a:pt x="865" y="2053"/>
                    <a:pt x="1767" y="2010"/>
                    <a:pt x="2405" y="1991"/>
                  </a:cubicBezTo>
                  <a:cubicBezTo>
                    <a:pt x="2405" y="1465"/>
                    <a:pt x="2410" y="630"/>
                    <a:pt x="2400" y="0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  <a:effectLst>
              <a:softEdge rad="127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35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7" name="椭圆 6"/>
            <p:cNvSpPr>
              <a:spLocks noChangeAspect="1"/>
            </p:cNvSpPr>
            <p:nvPr>
              <p:custDataLst>
                <p:tags r:id="rId8"/>
              </p:custDataLst>
            </p:nvPr>
          </p:nvSpPr>
          <p:spPr>
            <a:xfrm>
              <a:off x="11513774" y="2101410"/>
              <a:ext cx="54266" cy="54266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35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8" name="椭圆 7"/>
            <p:cNvSpPr>
              <a:spLocks noChangeAspect="1"/>
            </p:cNvSpPr>
            <p:nvPr>
              <p:custDataLst>
                <p:tags r:id="rId9"/>
              </p:custDataLst>
            </p:nvPr>
          </p:nvSpPr>
          <p:spPr>
            <a:xfrm>
              <a:off x="11513774" y="2243554"/>
              <a:ext cx="54266" cy="54266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35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9" name="椭圆 8"/>
            <p:cNvSpPr>
              <a:spLocks noChangeAspect="1"/>
            </p:cNvSpPr>
            <p:nvPr>
              <p:custDataLst>
                <p:tags r:id="rId10"/>
              </p:custDataLst>
            </p:nvPr>
          </p:nvSpPr>
          <p:spPr>
            <a:xfrm>
              <a:off x="11513774" y="2385698"/>
              <a:ext cx="54266" cy="54266"/>
            </a:xfrm>
            <a:prstGeom prst="ellipse">
              <a:avLst/>
            </a:pr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35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pic>
          <p:nvPicPr>
            <p:cNvPr id="10" name="图片 9" descr="f6043dcc74b4197d1ce4068abd875718"/>
            <p:cNvPicPr>
              <a:picLocks noChangeAspect="1"/>
            </p:cNvPicPr>
            <p:nvPr>
              <p:custDataLst>
                <p:tags r:id="rId12"/>
              </p:custDataLst>
            </p:nvPr>
          </p:nvPicPr>
          <p:blipFill>
            <a:blip r:embed="rId11">
              <a:clrChange>
                <a:clrFrom>
                  <a:srgbClr val="D4E1EA">
                    <a:alpha val="100000"/>
                  </a:srgbClr>
                </a:clrFrom>
                <a:clrTo>
                  <a:srgbClr val="D4E1EA">
                    <a:alpha val="100000"/>
                    <a:alpha val="0"/>
                  </a:srgbClr>
                </a:clrTo>
              </a:clrChange>
            </a:blip>
            <a:srcRect l="-794" t="-2581"/>
            <a:stretch>
              <a:fillRect/>
            </a:stretch>
          </p:blipFill>
          <p:spPr>
            <a:xfrm>
              <a:off x="-25400" y="364490"/>
              <a:ext cx="2341245" cy="3923030"/>
            </a:xfrm>
            <a:prstGeom prst="homePlate">
              <a:avLst/>
            </a:prstGeom>
          </p:spPr>
        </p:pic>
        <p:pic>
          <p:nvPicPr>
            <p:cNvPr id="11" name="图片 10" descr="f6043dcc74b4197d1ce4068abd875718"/>
            <p:cNvPicPr>
              <a:picLocks noChangeAspect="1"/>
            </p:cNvPicPr>
            <p:nvPr>
              <p:custDataLst>
                <p:tags r:id="rId14"/>
              </p:custDataLst>
            </p:nvPr>
          </p:nvPicPr>
          <p:blipFill>
            <a:blip r:embed="rId13">
              <a:clrChange>
                <a:clrFrom>
                  <a:srgbClr val="D5E2EB">
                    <a:alpha val="100000"/>
                  </a:srgbClr>
                </a:clrFrom>
                <a:clrTo>
                  <a:srgbClr val="D5E2EB">
                    <a:alpha val="100000"/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 rot="10800000">
              <a:off x="8803005" y="5244465"/>
              <a:ext cx="1790065" cy="1630680"/>
            </a:xfrm>
            <a:prstGeom prst="rect">
              <a:avLst/>
            </a:prstGeom>
            <a:effectLst/>
          </p:spPr>
        </p:pic>
        <p:sp>
          <p:nvSpPr>
            <p:cNvPr id="19" name="Freeform 5"/>
            <p:cNvSpPr/>
            <p:nvPr>
              <p:custDataLst>
                <p:tags r:id="rId15"/>
              </p:custDataLst>
            </p:nvPr>
          </p:nvSpPr>
          <p:spPr bwMode="auto">
            <a:xfrm>
              <a:off x="2928938" y="1812725"/>
              <a:ext cx="2654300" cy="2771540"/>
            </a:xfrm>
            <a:custGeom>
              <a:gdLst>
                <a:gd name="T0" fmla="*/ 1672 w 1672"/>
                <a:gd name="T1" fmla="*/ 1667 h 1840"/>
                <a:gd name="T2" fmla="*/ 1672 w 1672"/>
                <a:gd name="T3" fmla="*/ 1840 h 1840"/>
                <a:gd name="T4" fmla="*/ 0 w 1672"/>
                <a:gd name="T5" fmla="*/ 1840 h 1840"/>
                <a:gd name="T6" fmla="*/ 0 w 1672"/>
                <a:gd name="T7" fmla="*/ 0 h 1840"/>
                <a:gd name="T8" fmla="*/ 1672 w 1672"/>
                <a:gd name="T9" fmla="*/ 0 h 1840"/>
                <a:gd name="T10" fmla="*/ 1672 w 1672"/>
                <a:gd name="T11" fmla="*/ 170 h 18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672" h="1840">
                  <a:moveTo>
                    <a:pt x="1672" y="1667"/>
                  </a:moveTo>
                  <a:lnTo>
                    <a:pt x="1672" y="1840"/>
                  </a:lnTo>
                  <a:lnTo>
                    <a:pt x="0" y="1840"/>
                  </a:lnTo>
                  <a:lnTo>
                    <a:pt x="0" y="0"/>
                  </a:lnTo>
                  <a:lnTo>
                    <a:pt x="1672" y="0"/>
                  </a:lnTo>
                  <a:lnTo>
                    <a:pt x="1672" y="170"/>
                  </a:lnTo>
                </a:path>
              </a:pathLst>
            </a:custGeom>
            <a:noFill/>
            <a:ln w="58738" cap="flat">
              <a:solidFill>
                <a:schemeClr val="accent1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350" baseline="0">
                <a:latin typeface="Arial" pitchFamily="34" charset="0"/>
              </a:endParaRPr>
            </a:p>
          </p:txBody>
        </p:sp>
        <p:cxnSp>
          <p:nvCxnSpPr>
            <p:cNvPr id="20" name="直接连接符 19"/>
            <p:cNvCxnSpPr/>
            <p:nvPr>
              <p:custDataLst>
                <p:tags r:id="rId16"/>
              </p:custDataLst>
            </p:nvPr>
          </p:nvCxnSpPr>
          <p:spPr>
            <a:xfrm>
              <a:off x="3381375" y="4148983"/>
              <a:ext cx="2694940" cy="0"/>
            </a:xfrm>
            <a:prstGeom prst="line">
              <a:avLst/>
            </a:prstGeom>
            <a:ln w="952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4" name="文本占位符 23"/>
          <p:cNvSpPr>
            <a:spLocks noGrp="1"/>
          </p:cNvSpPr>
          <p:nvPr>
            <p:ph type="body" sz="quarter" idx="13" hasCustomPrompt="1"/>
            <p:custDataLst>
              <p:tags r:id="rId17"/>
            </p:custDataLst>
          </p:nvPr>
        </p:nvSpPr>
        <p:spPr>
          <a:xfrm>
            <a:off x="2478405" y="3557111"/>
            <a:ext cx="4621530" cy="463868"/>
          </a:xfrm>
        </p:spPr>
        <p:txBody>
          <a:bodyPr tIns="0" anchor="t" anchorCtr="0">
            <a:normAutofit/>
          </a:bodyPr>
          <a:lstStyle>
            <a:lvl1pPr marL="0" indent="0">
              <a:buNone/>
              <a:defRPr sz="135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342900" indent="0">
              <a:buNone/>
              <a:defRPr/>
            </a:lvl2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8"/>
            </p:custDataLst>
          </p:nvPr>
        </p:nvSpPr>
        <p:spPr>
          <a:xfrm>
            <a:off x="2478405" y="2381091"/>
            <a:ext cx="4622483" cy="898208"/>
          </a:xfrm>
        </p:spPr>
        <p:txBody>
          <a:bodyPr vert="horz" lIns="90000" tIns="46800" rIns="9000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5400" b="1" i="0" u="none" strike="noStrike" kern="1200" cap="none" spc="6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322307" y="6349833"/>
            <a:ext cx="2700000" cy="316800"/>
          </a:xfrm>
        </p:spPr>
        <p:txBody>
          <a:bodyPr lIns="90000" tIns="46800" rIns="90000" bIns="46800">
            <a:normAutofit/>
          </a:bodyPr>
          <a:lstStyle>
            <a:lvl1pPr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2592000" y="6349833"/>
            <a:ext cx="3960000" cy="316800"/>
          </a:xfrm>
        </p:spPr>
        <p:txBody>
          <a:bodyPr lIns="90000" tIns="46800" rIns="90000" bIns="46800">
            <a:normAutofit/>
          </a:bodyPr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6120450" y="6349833"/>
            <a:ext cx="2700000" cy="316800"/>
          </a:xfrm>
        </p:spPr>
        <p:txBody>
          <a:bodyPr lIns="90000" tIns="46800" rIns="90000" bIns="46800">
            <a:normAutofit/>
          </a:bodyPr>
          <a:lstStyle>
            <a:lvl1pPr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gradFill>
          <a:gsLst>
            <a:gs pos="17000">
              <a:schemeClr val="tx2"/>
            </a:gs>
            <a:gs pos="90000">
              <a:schemeClr val="tx2">
                <a:lumMod val="90000"/>
              </a:schemeClr>
            </a:gs>
            <a:gs pos="70000">
              <a:schemeClr val="accent1">
                <a:lumMod val="20000"/>
                <a:lumOff val="80000"/>
              </a:schemeClr>
            </a:gs>
          </a:gsLst>
          <a:lin ang="6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f6043dcc74b4197d1ce4068abd87571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clrChange>
              <a:clrFrom>
                <a:srgbClr val="D4E1EA">
                  <a:alpha val="100000"/>
                </a:srgbClr>
              </a:clrFrom>
              <a:clrTo>
                <a:srgbClr val="D4E1EA">
                  <a:alpha val="100000"/>
                  <a:alpha val="0"/>
                </a:srgbClr>
              </a:clrTo>
            </a:clrChange>
          </a:blip>
          <a:srcRect t="-260" b="0"/>
          <a:stretch>
            <a:fillRect/>
          </a:stretch>
        </p:blipFill>
        <p:spPr>
          <a:xfrm>
            <a:off x="0" y="560388"/>
            <a:ext cx="701516" cy="1175385"/>
          </a:xfrm>
          <a:prstGeom prst="homePlate">
            <a:avLst/>
          </a:prstGeom>
        </p:spPr>
      </p:pic>
      <p:pic>
        <p:nvPicPr>
          <p:cNvPr id="7" name="图片 6" descr="f6043dcc74b4197d1ce4068abd875718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>
            <a:clrChange>
              <a:clrFrom>
                <a:srgbClr val="D5E2EB">
                  <a:alpha val="100000"/>
                </a:srgbClr>
              </a:clrFrom>
              <a:clrTo>
                <a:srgbClr val="D5E2EB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 rot="10800000">
            <a:off x="7896701" y="5842635"/>
            <a:ext cx="836295" cy="1015365"/>
          </a:xfrm>
          <a:prstGeom prst="rect">
            <a:avLst/>
          </a:prstGeom>
          <a:effectLst/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502411" y="498476"/>
            <a:ext cx="8139178" cy="331473"/>
          </a:xfrm>
        </p:spPr>
        <p:txBody>
          <a:bodyPr/>
          <a:lstStyle>
            <a:lvl1pPr>
              <a:defRPr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8" name="日期占位符 7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gradFill>
          <a:gsLst>
            <a:gs pos="17000">
              <a:schemeClr val="tx2"/>
            </a:gs>
            <a:gs pos="90000">
              <a:schemeClr val="tx2">
                <a:lumMod val="90000"/>
              </a:schemeClr>
            </a:gs>
            <a:gs pos="70000">
              <a:schemeClr val="accent1">
                <a:lumMod val="20000"/>
                <a:lumOff val="80000"/>
              </a:schemeClr>
            </a:gs>
          </a:gsLst>
          <a:lin ang="6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19600" y="304200"/>
            <a:ext cx="87048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pic>
        <p:nvPicPr>
          <p:cNvPr id="9" name="图片 8" descr="f6043dcc74b4197d1ce4068abd875718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clrChange>
              <a:clrFrom>
                <a:srgbClr val="D4E1EA">
                  <a:alpha val="100000"/>
                </a:srgbClr>
              </a:clrFrom>
              <a:clrTo>
                <a:srgbClr val="D4E1EA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4581331"/>
            <a:ext cx="1019029" cy="2276669"/>
          </a:xfrm>
          <a:prstGeom prst="homePlate">
            <a:avLst/>
          </a:prstGeom>
        </p:spPr>
      </p:pic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4"/>
            </p:custDataLst>
          </p:nvPr>
        </p:nvSpPr>
        <p:spPr>
          <a:xfrm>
            <a:off x="961200" y="1339650"/>
            <a:ext cx="7219800" cy="542700"/>
          </a:xfrm>
        </p:spPr>
        <p:txBody>
          <a:bodyPr anchor="ctr"/>
          <a:lstStyle>
            <a:lvl1pPr>
              <a:defRPr sz="24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5"/>
            </p:custDataLst>
          </p:nvPr>
        </p:nvSpPr>
        <p:spPr>
          <a:xfrm>
            <a:off x="960835" y="2594250"/>
            <a:ext cx="7219950" cy="2583900"/>
          </a:xfrm>
        </p:spPr>
        <p:txBody>
          <a:bodyPr/>
          <a:lstStyle>
            <a:lvl1pPr>
              <a:defRPr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6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7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8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gradFill>
          <a:gsLst>
            <a:gs pos="17000">
              <a:schemeClr val="tx2"/>
            </a:gs>
            <a:gs pos="90000">
              <a:schemeClr val="tx2">
                <a:lumMod val="90000"/>
              </a:schemeClr>
            </a:gs>
            <a:gs pos="70000">
              <a:schemeClr val="accent1">
                <a:lumMod val="20000"/>
                <a:lumOff val="80000"/>
              </a:schemeClr>
            </a:gs>
          </a:gsLst>
          <a:lin ang="6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3617595" cy="6866255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1350">
              <a:sym typeface="+mn-ea"/>
            </a:endParaRPr>
          </a:p>
        </p:txBody>
      </p:sp>
      <p:pic>
        <p:nvPicPr>
          <p:cNvPr id="12" name="图片 11" descr="f6043dcc74b4197d1ce4068abd875718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clrChange>
              <a:clrFrom>
                <a:srgbClr val="D4E1EA">
                  <a:alpha val="100000"/>
                </a:srgbClr>
              </a:clrFrom>
              <a:clrTo>
                <a:srgbClr val="D4E1EA">
                  <a:alpha val="100000"/>
                  <a:alpha val="0"/>
                </a:srgbClr>
              </a:clrTo>
            </a:clrChange>
          </a:blip>
          <a:srcRect t="-260" b="0"/>
          <a:stretch>
            <a:fillRect/>
          </a:stretch>
        </p:blipFill>
        <p:spPr>
          <a:xfrm>
            <a:off x="0" y="340281"/>
            <a:ext cx="813911" cy="1363504"/>
          </a:xfrm>
          <a:prstGeom prst="homePlate">
            <a:avLst/>
          </a:prstGeom>
        </p:spPr>
      </p:pic>
      <p:pic>
        <p:nvPicPr>
          <p:cNvPr id="13" name="图片 12" descr="f6043dcc74b4197d1ce4068abd87571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>
            <a:clrChange>
              <a:clrFrom>
                <a:srgbClr val="D5E2EB">
                  <a:alpha val="100000"/>
                </a:srgbClr>
              </a:clrFrom>
              <a:clrTo>
                <a:srgbClr val="D5E2EB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 rot="10800000">
            <a:off x="8367713" y="5842635"/>
            <a:ext cx="836295" cy="1015365"/>
          </a:xfrm>
          <a:prstGeom prst="rect">
            <a:avLst/>
          </a:prstGeom>
          <a:effectLst/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437400" y="880650"/>
            <a:ext cx="2970000" cy="661500"/>
          </a:xfrm>
        </p:spPr>
        <p:txBody>
          <a:bodyPr anchor="ctr"/>
          <a:lstStyle>
            <a:lvl1pPr>
              <a:defRPr sz="27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0"/>
            </p:custDataLst>
          </p:nvPr>
        </p:nvSpPr>
        <p:spPr>
          <a:xfrm>
            <a:off x="440100" y="2275650"/>
            <a:ext cx="2967300" cy="3069900"/>
          </a:xfrm>
        </p:spPr>
        <p:txBody>
          <a:bodyPr/>
          <a:lstStyle>
            <a:lvl1pPr>
              <a:defRPr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1"/>
            </p:custDataLst>
          </p:nvPr>
        </p:nvSpPr>
        <p:spPr>
          <a:xfrm>
            <a:off x="3825900" y="1405930"/>
            <a:ext cx="4860000" cy="3815953"/>
          </a:xfrm>
        </p:spPr>
        <p:txBody>
          <a:bodyPr/>
          <a:lstStyle>
            <a:lvl1pPr>
              <a:defRPr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gradFill>
          <a:gsLst>
            <a:gs pos="17000">
              <a:schemeClr val="tx2"/>
            </a:gs>
            <a:gs pos="90000">
              <a:schemeClr val="tx2">
                <a:lumMod val="90000"/>
              </a:schemeClr>
            </a:gs>
            <a:gs pos="70000">
              <a:schemeClr val="accent1">
                <a:lumMod val="20000"/>
                <a:lumOff val="80000"/>
              </a:schemeClr>
            </a:gs>
          </a:gsLst>
          <a:lin ang="6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9144000" cy="26640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1350">
              <a:sym typeface="+mn-ea"/>
            </a:endParaRPr>
          </a:p>
        </p:txBody>
      </p:sp>
      <p:pic>
        <p:nvPicPr>
          <p:cNvPr id="13" name="图片 12" descr="f6043dcc74b4197d1ce4068abd875718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clrChange>
              <a:clrFrom>
                <a:srgbClr val="D4E1EA">
                  <a:alpha val="100000"/>
                </a:srgbClr>
              </a:clrFrom>
              <a:clrTo>
                <a:srgbClr val="D4E1EA">
                  <a:alpha val="100000"/>
                  <a:alpha val="0"/>
                </a:srgbClr>
              </a:clrTo>
            </a:clrChange>
          </a:blip>
          <a:srcRect t="-260" b="0"/>
          <a:stretch>
            <a:fillRect/>
          </a:stretch>
        </p:blipFill>
        <p:spPr>
          <a:xfrm>
            <a:off x="0" y="340281"/>
            <a:ext cx="813911" cy="1363504"/>
          </a:xfrm>
          <a:prstGeom prst="homePlate">
            <a:avLst/>
          </a:prstGeom>
        </p:spPr>
      </p:pic>
      <p:pic>
        <p:nvPicPr>
          <p:cNvPr id="14" name="图片 13" descr="f6043dcc74b4197d1ce4068abd87571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>
            <a:clrChange>
              <a:clrFrom>
                <a:srgbClr val="D5E2EB">
                  <a:alpha val="100000"/>
                </a:srgbClr>
              </a:clrFrom>
              <a:clrTo>
                <a:srgbClr val="D5E2EB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 rot="10800000">
            <a:off x="8367713" y="5842635"/>
            <a:ext cx="836295" cy="1015365"/>
          </a:xfrm>
          <a:prstGeom prst="rect">
            <a:avLst/>
          </a:prstGeom>
          <a:effectLst/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459000" y="859500"/>
            <a:ext cx="8232300" cy="469800"/>
          </a:xfrm>
        </p:spPr>
        <p:txBody>
          <a:bodyPr anchor="ctr"/>
          <a:lstStyle>
            <a:lvl1pPr algn="ctr">
              <a:defRPr sz="27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0"/>
            </p:custDataLst>
          </p:nvPr>
        </p:nvSpPr>
        <p:spPr>
          <a:xfrm>
            <a:off x="459000" y="1763100"/>
            <a:ext cx="8231981" cy="621000"/>
          </a:xfrm>
        </p:spPr>
        <p:txBody>
          <a:bodyPr/>
          <a:lstStyle>
            <a:lvl1pPr algn="ctr">
              <a:defRPr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1"/>
            </p:custDataLst>
          </p:nvPr>
        </p:nvSpPr>
        <p:spPr>
          <a:xfrm>
            <a:off x="459581" y="3236850"/>
            <a:ext cx="8224200" cy="2573100"/>
          </a:xfrm>
        </p:spPr>
        <p:txBody>
          <a:bodyPr/>
          <a:lstStyle>
            <a:lvl1pPr>
              <a:defRPr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gradFill>
          <a:gsLst>
            <a:gs pos="17000">
              <a:schemeClr val="tx2"/>
            </a:gs>
            <a:gs pos="90000">
              <a:schemeClr val="tx2">
                <a:lumMod val="90000"/>
              </a:schemeClr>
            </a:gs>
            <a:gs pos="70000">
              <a:schemeClr val="accent1">
                <a:lumMod val="20000"/>
                <a:lumOff val="80000"/>
              </a:schemeClr>
            </a:gs>
          </a:gsLst>
          <a:lin ang="6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9144000" cy="1828799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1350">
              <a:sym typeface="+mn-ea"/>
            </a:endParaRPr>
          </a:p>
        </p:txBody>
      </p:sp>
      <p:pic>
        <p:nvPicPr>
          <p:cNvPr id="11" name="图片 10" descr="f6043dcc74b4197d1ce4068abd875718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clrChange>
              <a:clrFrom>
                <a:srgbClr val="D4E1EA">
                  <a:alpha val="100000"/>
                </a:srgbClr>
              </a:clrFrom>
              <a:clrTo>
                <a:srgbClr val="D4E1EA">
                  <a:alpha val="100000"/>
                  <a:alpha val="0"/>
                </a:srgbClr>
              </a:clrTo>
            </a:clrChange>
          </a:blip>
          <a:srcRect t="-260" b="0"/>
          <a:stretch>
            <a:fillRect/>
          </a:stretch>
        </p:blipFill>
        <p:spPr>
          <a:xfrm>
            <a:off x="0" y="340281"/>
            <a:ext cx="813911" cy="1363504"/>
          </a:xfrm>
          <a:prstGeom prst="homePlate">
            <a:avLst/>
          </a:prstGeom>
        </p:spPr>
      </p:pic>
      <p:pic>
        <p:nvPicPr>
          <p:cNvPr id="12" name="图片 11" descr="f6043dcc74b4197d1ce4068abd87571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>
            <a:clrChange>
              <a:clrFrom>
                <a:srgbClr val="D5E2EB">
                  <a:alpha val="100000"/>
                </a:srgbClr>
              </a:clrFrom>
              <a:clrTo>
                <a:srgbClr val="D5E2EB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 rot="10800000">
            <a:off x="8367713" y="5842635"/>
            <a:ext cx="836295" cy="1015365"/>
          </a:xfrm>
          <a:prstGeom prst="rect">
            <a:avLst/>
          </a:prstGeom>
          <a:effectLst/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453600" y="740250"/>
            <a:ext cx="8232300" cy="423900"/>
          </a:xfrm>
        </p:spPr>
        <p:txBody>
          <a:bodyPr anchor="ctr"/>
          <a:lstStyle>
            <a:lvl1pPr algn="ctr">
              <a:defRPr sz="24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0"/>
            </p:custDataLst>
          </p:nvPr>
        </p:nvSpPr>
        <p:spPr>
          <a:xfrm>
            <a:off x="453628" y="2082600"/>
            <a:ext cx="8243100" cy="2408400"/>
          </a:xfrm>
        </p:spPr>
        <p:txBody>
          <a:bodyPr/>
          <a:lstStyle>
            <a:lvl1pPr>
              <a:defRPr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11"/>
            </p:custDataLst>
          </p:nvPr>
        </p:nvSpPr>
        <p:spPr>
          <a:xfrm>
            <a:off x="445500" y="5306850"/>
            <a:ext cx="8251200" cy="758700"/>
          </a:xfrm>
        </p:spPr>
        <p:txBody>
          <a:bodyPr/>
          <a:lstStyle>
            <a:lvl1pPr>
              <a:defRPr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gradFill>
          <a:gsLst>
            <a:gs pos="17000">
              <a:schemeClr val="tx2"/>
            </a:gs>
            <a:gs pos="90000">
              <a:schemeClr val="tx2">
                <a:lumMod val="90000"/>
              </a:schemeClr>
            </a:gs>
            <a:gs pos="70000">
              <a:schemeClr val="accent1">
                <a:lumMod val="20000"/>
                <a:lumOff val="80000"/>
              </a:schemeClr>
            </a:gs>
          </a:gsLst>
          <a:lin ang="6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9144000" cy="9144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1350">
              <a:solidFill>
                <a:schemeClr val="tx1">
                  <a:lumMod val="85000"/>
                  <a:lumOff val="15000"/>
                </a:schemeClr>
              </a:solidFill>
              <a:sym typeface="+mn-ea"/>
            </a:endParaRPr>
          </a:p>
        </p:txBody>
      </p:sp>
      <p:pic>
        <p:nvPicPr>
          <p:cNvPr id="17" name="图片 16" descr="f6043dcc74b4197d1ce4068abd875718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clrChange>
              <a:clrFrom>
                <a:srgbClr val="D5E2EB">
                  <a:alpha val="100000"/>
                </a:srgbClr>
              </a:clrFrom>
              <a:clrTo>
                <a:srgbClr val="D5E2EB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 rot="10800000">
            <a:off x="8367523" y="5842478"/>
            <a:ext cx="836084" cy="1015521"/>
          </a:xfrm>
          <a:prstGeom prst="rect">
            <a:avLst/>
          </a:prstGeom>
          <a:effectLst/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434700" y="292846"/>
            <a:ext cx="8278200" cy="331473"/>
          </a:xfrm>
        </p:spPr>
        <p:txBody>
          <a:bodyPr/>
          <a:lstStyle>
            <a:lvl1pPr>
              <a:defRPr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434700" y="2025000"/>
            <a:ext cx="4006800" cy="2170800"/>
          </a:xfrm>
        </p:spPr>
        <p:txBody>
          <a:bodyPr/>
          <a:lstStyle>
            <a:lvl1pPr>
              <a:defRPr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4681800" y="2025000"/>
            <a:ext cx="4025700" cy="2170800"/>
          </a:xfrm>
        </p:spPr>
        <p:txBody>
          <a:bodyPr/>
          <a:lstStyle>
            <a:lvl1pPr>
              <a:defRPr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10"/>
            </p:custDataLst>
          </p:nvPr>
        </p:nvSpPr>
        <p:spPr>
          <a:xfrm>
            <a:off x="429300" y="4914450"/>
            <a:ext cx="4006800" cy="585900"/>
          </a:xfrm>
        </p:spPr>
        <p:txBody>
          <a:bodyPr/>
          <a:lstStyle>
            <a:lvl1pPr>
              <a:defRPr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1"/>
            </p:custDataLst>
          </p:nvPr>
        </p:nvSpPr>
        <p:spPr>
          <a:xfrm>
            <a:off x="4689900" y="4910850"/>
            <a:ext cx="4025700" cy="585900"/>
          </a:xfrm>
        </p:spPr>
        <p:txBody>
          <a:bodyPr/>
          <a:lstStyle>
            <a:lvl1pPr>
              <a:defRPr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gradFill>
          <a:gsLst>
            <a:gs pos="17000">
              <a:schemeClr val="tx2"/>
            </a:gs>
            <a:gs pos="90000">
              <a:schemeClr val="tx2">
                <a:lumMod val="90000"/>
              </a:schemeClr>
            </a:gs>
            <a:gs pos="70000">
              <a:schemeClr val="accent1">
                <a:lumMod val="20000"/>
                <a:lumOff val="80000"/>
              </a:schemeClr>
            </a:gs>
          </a:gsLst>
          <a:lin ang="6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1576668"/>
            <a:ext cx="9144000" cy="3704665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1350">
              <a:sym typeface="+mn-ea"/>
            </a:endParaRPr>
          </a:p>
        </p:txBody>
      </p:sp>
      <p:pic>
        <p:nvPicPr>
          <p:cNvPr id="11" name="图片 10" descr="f6043dcc74b4197d1ce4068abd875718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clrChange>
              <a:clrFrom>
                <a:srgbClr val="D4E1EA">
                  <a:alpha val="100000"/>
                </a:srgbClr>
              </a:clrFrom>
              <a:clrTo>
                <a:srgbClr val="D4E1EA">
                  <a:alpha val="100000"/>
                  <a:alpha val="0"/>
                </a:srgbClr>
              </a:clrTo>
            </a:clrChange>
          </a:blip>
          <a:srcRect t="-260" b="0"/>
          <a:stretch>
            <a:fillRect/>
          </a:stretch>
        </p:blipFill>
        <p:spPr>
          <a:xfrm>
            <a:off x="0" y="504904"/>
            <a:ext cx="1403033" cy="2351246"/>
          </a:xfrm>
          <a:prstGeom prst="homePlate">
            <a:avLst/>
          </a:prstGeom>
        </p:spPr>
      </p:pic>
      <p:pic>
        <p:nvPicPr>
          <p:cNvPr id="12" name="图片 11" descr="f6043dcc74b4197d1ce4068abd87571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>
            <a:clrChange>
              <a:clrFrom>
                <a:srgbClr val="D5E2EB">
                  <a:alpha val="100000"/>
                </a:srgbClr>
              </a:clrFrom>
              <a:clrTo>
                <a:srgbClr val="D5E2EB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 rot="10800000">
            <a:off x="8248650" y="5527040"/>
            <a:ext cx="1095851" cy="1330960"/>
          </a:xfrm>
          <a:prstGeom prst="rect">
            <a:avLst/>
          </a:prstGeom>
          <a:effectLst/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142100" y="1637550"/>
            <a:ext cx="6858000" cy="1790100"/>
          </a:xfrm>
        </p:spPr>
        <p:txBody>
          <a:bodyPr anchor="b"/>
          <a:lstStyle>
            <a:lvl1pPr algn="ctr">
              <a:defRPr sz="45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322307" y="6349833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2592000" y="6349833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6120450" y="6349833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0"/>
            </p:custDataLst>
          </p:nvPr>
        </p:nvSpPr>
        <p:spPr>
          <a:xfrm>
            <a:off x="1141810" y="4069800"/>
            <a:ext cx="6858000" cy="1242000"/>
          </a:xfrm>
        </p:spPr>
        <p:txBody>
          <a:bodyPr/>
          <a:lstStyle>
            <a:lvl1pPr algn="ctr">
              <a:defRPr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8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84.xml" /><Relationship Id="rId21" Type="http://schemas.openxmlformats.org/officeDocument/2006/relationships/tags" Target="../tags/tag185.xml" /><Relationship Id="rId22" Type="http://schemas.openxmlformats.org/officeDocument/2006/relationships/tags" Target="../tags/tag186.xml" /><Relationship Id="rId23" Type="http://schemas.openxmlformats.org/officeDocument/2006/relationships/tags" Target="../tags/tag187.xml" /><Relationship Id="rId24" Type="http://schemas.openxmlformats.org/officeDocument/2006/relationships/tags" Target="../tags/tag188.xml" /><Relationship Id="rId25" Type="http://schemas.openxmlformats.org/officeDocument/2006/relationships/image" Target="file:///D:\qq&#25991;&#20214;\712321467\Image\C2C\Image2\%7b75232B38-A165-1FB7-499C-2E1C792CACB5%7d.png" TargetMode="External" /><Relationship Id="rId26" Type="http://schemas.openxmlformats.org/officeDocument/2006/relationships/image" Target="../media/image9.png" /><Relationship Id="rId27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502412" y="1189673"/>
            <a:ext cx="8139178" cy="331473"/>
          </a:xfrm>
          <a:prstGeom prst="rect">
            <a:avLst/>
          </a:prstGeom>
        </p:spPr>
        <p:txBody>
          <a:bodyPr vert="horz" lIns="90000" tIns="46800" rIns="90000" bIns="468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502412" y="1571631"/>
            <a:ext cx="8139178" cy="404168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659807" y="5619625"/>
            <a:ext cx="2025000" cy="237600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900" kern="1200" baseline="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3087000" y="5619625"/>
            <a:ext cx="2970000" cy="237600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900" kern="1200" baseline="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6457950" y="5619625"/>
            <a:ext cx="2025000" cy="237600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900" kern="1200" baseline="0">
                <a:solidFill>
                  <a:schemeClr val="bg1">
                    <a:lumMod val="50000"/>
                  </a:schemeClr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85725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pic>
        <p:nvPicPr>
          <p:cNvPr id="8" name="图片 1073743875" descr="学科网 zxxk.com" title=""/>
          <p:cNvPicPr>
            <a:picLocks noChangeAspect="1"/>
          </p:cNvPicPr>
          <p:nvPr/>
        </p:nvPicPr>
        <p:blipFill>
          <a:blip r:embed="rId26" r:link="rId25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</p:sldLayoutIdLst>
  <p:transition/>
  <p:timing/>
  <p:txStyles>
    <p:titleStyle>
      <a:lvl1pPr algn="l" defTabSz="685800" rtl="0" eaLnBrk="1" fontAlgn="auto" latinLnBrk="0" hangingPunct="1">
        <a:lnSpc>
          <a:spcPct val="100000"/>
        </a:lnSpc>
        <a:spcBef>
          <a:spcPct val="0"/>
        </a:spcBef>
        <a:buNone/>
        <a:defRPr sz="18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1714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2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5143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207135"/>
        </a:tabLst>
        <a:defRPr sz="12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8572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2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2001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2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15430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2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tags" Target="../tags/tag192.xml" /><Relationship Id="rId20" Type="http://schemas.openxmlformats.org/officeDocument/2006/relationships/tags" Target="../tags/tag210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tags" Target="../tags/tag211.xml" /><Relationship Id="rId4" Type="http://schemas.openxmlformats.org/officeDocument/2006/relationships/image" Target="../media/image4.jpeg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image" Target="../media/image10.png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tags" Target="../tags/tag216.xml" /><Relationship Id="rId4" Type="http://schemas.openxmlformats.org/officeDocument/2006/relationships/image" Target="../media/image4.jpeg" /><Relationship Id="rId5" Type="http://schemas.openxmlformats.org/officeDocument/2006/relationships/tags" Target="../tags/tag217.xml" /><Relationship Id="rId6" Type="http://schemas.openxmlformats.org/officeDocument/2006/relationships/tags" Target="../tags/tag2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tags" Target="../tags/tag219.xml" /><Relationship Id="rId4" Type="http://schemas.openxmlformats.org/officeDocument/2006/relationships/image" Target="../media/image4.jpeg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image" Target="../media/image11.png" /><Relationship Id="rId8" Type="http://schemas.openxmlformats.org/officeDocument/2006/relationships/tags" Target="../tags/tag22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tags" Target="../tags/tag223.xml" /><Relationship Id="rId4" Type="http://schemas.openxmlformats.org/officeDocument/2006/relationships/image" Target="../media/image4.jpeg" /><Relationship Id="rId5" Type="http://schemas.openxmlformats.org/officeDocument/2006/relationships/tags" Target="../tags/tag224.xml" /><Relationship Id="rId6" Type="http://schemas.openxmlformats.org/officeDocument/2006/relationships/tags" Target="../tags/tag22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tags" Target="../tags/tag226.xml" /><Relationship Id="rId4" Type="http://schemas.openxmlformats.org/officeDocument/2006/relationships/image" Target="../media/image4.jpeg" /><Relationship Id="rId5" Type="http://schemas.openxmlformats.org/officeDocument/2006/relationships/tags" Target="../tags/tag227.xml" /><Relationship Id="rId6" Type="http://schemas.openxmlformats.org/officeDocument/2006/relationships/tags" Target="../tags/tag22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tags" Target="../tags/tag229.xml" /><Relationship Id="rId4" Type="http://schemas.openxmlformats.org/officeDocument/2006/relationships/image" Target="../media/image4.jpeg" /><Relationship Id="rId5" Type="http://schemas.openxmlformats.org/officeDocument/2006/relationships/tags" Target="../tags/tag230.xml" /><Relationship Id="rId6" Type="http://schemas.openxmlformats.org/officeDocument/2006/relationships/tags" Target="../tags/tag231.xml" /><Relationship Id="rId7" Type="http://schemas.openxmlformats.org/officeDocument/2006/relationships/tags" Target="../tags/tag23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tags" Target="../tags/tag233.xml" /><Relationship Id="rId4" Type="http://schemas.openxmlformats.org/officeDocument/2006/relationships/image" Target="../media/image4.jpeg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tags" Target="../tags/tag237.xml" /><Relationship Id="rId4" Type="http://schemas.openxmlformats.org/officeDocument/2006/relationships/image" Target="../media/image4.jpeg" /><Relationship Id="rId5" Type="http://schemas.openxmlformats.org/officeDocument/2006/relationships/tags" Target="../tags/tag238.xml" /><Relationship Id="rId6" Type="http://schemas.openxmlformats.org/officeDocument/2006/relationships/tags" Target="../tags/tag239.xml" /><Relationship Id="rId7" Type="http://schemas.openxmlformats.org/officeDocument/2006/relationships/tags" Target="../tags/tag24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tags" Target="../tags/tag241.xml" /><Relationship Id="rId4" Type="http://schemas.openxmlformats.org/officeDocument/2006/relationships/image" Target="../media/image4.jpeg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tags" Target="../tags/tag245.xml" /><Relationship Id="rId4" Type="http://schemas.openxmlformats.org/officeDocument/2006/relationships/image" Target="../media/image4.jpeg" /><Relationship Id="rId5" Type="http://schemas.openxmlformats.org/officeDocument/2006/relationships/tags" Target="../tags/tag246.xml" /><Relationship Id="rId6" Type="http://schemas.openxmlformats.org/officeDocument/2006/relationships/tags" Target="../tags/tag247.xml" /><Relationship Id="rId7" Type="http://schemas.openxmlformats.org/officeDocument/2006/relationships/tags" Target="../tags/tag24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tags" Target="../tags/tag249.xml" /><Relationship Id="rId4" Type="http://schemas.openxmlformats.org/officeDocument/2006/relationships/image" Target="../media/image4.jpeg" /><Relationship Id="rId5" Type="http://schemas.openxmlformats.org/officeDocument/2006/relationships/tags" Target="../tags/tag250.xml" /><Relationship Id="rId6" Type="http://schemas.openxmlformats.org/officeDocument/2006/relationships/tags" Target="../tags/tag251.xml" /><Relationship Id="rId7" Type="http://schemas.openxmlformats.org/officeDocument/2006/relationships/tags" Target="../tags/tag25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tags" Target="../tags/tag253.xml" /><Relationship Id="rId4" Type="http://schemas.openxmlformats.org/officeDocument/2006/relationships/image" Target="../media/image4.jpeg" /><Relationship Id="rId5" Type="http://schemas.openxmlformats.org/officeDocument/2006/relationships/tags" Target="../tags/tag254.xml" /><Relationship Id="rId6" Type="http://schemas.openxmlformats.org/officeDocument/2006/relationships/tags" Target="../tags/tag255.xml" /><Relationship Id="rId7" Type="http://schemas.openxmlformats.org/officeDocument/2006/relationships/tags" Target="../tags/tag25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tags" Target="../tags/tag257.xml" /><Relationship Id="rId4" Type="http://schemas.openxmlformats.org/officeDocument/2006/relationships/image" Target="../media/image4.jpeg" /><Relationship Id="rId5" Type="http://schemas.openxmlformats.org/officeDocument/2006/relationships/tags" Target="../tags/tag258.xml" /><Relationship Id="rId6" Type="http://schemas.openxmlformats.org/officeDocument/2006/relationships/tags" Target="../tags/tag259.xml" /><Relationship Id="rId7" Type="http://schemas.openxmlformats.org/officeDocument/2006/relationships/tags" Target="../tags/tag26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4404600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6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693069" y="2249805"/>
            <a:ext cx="6282690" cy="1203325"/>
          </a:xfrm>
        </p:spPr>
        <p:txBody>
          <a:bodyPr wrap="square">
            <a:normAutofit fontScale="90000"/>
          </a:bodyPr>
          <a:lstStyle/>
          <a:p>
            <a:pPr mar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altLang="zh-CN" sz="5400" spc="0">
                <a:solidFill>
                  <a:schemeClr val="accent1">
                    <a:lumMod val="75000"/>
                  </a:schemeClr>
                </a:solidFill>
                <a:uFillTx/>
              </a:rPr>
              <a:t>Unit 7 Natural Disasters</a:t>
            </a:r>
            <a:endParaRPr lang="en-US" altLang="zh-CN" sz="5400" spc="0">
              <a:solidFill>
                <a:schemeClr val="accent1">
                  <a:lumMod val="75000"/>
                </a:schemeClr>
              </a:solidFill>
              <a:uFillTx/>
            </a:endParaRPr>
          </a:p>
        </p:txBody>
      </p:sp>
      <p:sp>
        <p:nvSpPr>
          <p:cNvPr id="9" name="副标题 8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556034" y="3644900"/>
            <a:ext cx="6282690" cy="629920"/>
          </a:xfrm>
        </p:spPr>
        <p:txBody>
          <a:bodyPr wrap="square">
            <a:normAutofit/>
          </a:bodyPr>
          <a:lstStyle/>
          <a:p>
            <a:pPr marL="0" lvl="0" indent="0" algn="l">
              <a:lnSpc>
                <a:spcPct val="150000"/>
              </a:lnSpc>
              <a:spcBef>
                <a:spcPct val="0"/>
              </a:spcBef>
              <a:spcAft>
                <a:spcPts val="1000"/>
              </a:spcAft>
              <a:buSzTx/>
              <a:buNone/>
            </a:pPr>
            <a:r>
              <a:rPr lang="zh-CN" altLang="en-US" sz="2000" spc="0">
                <a:solidFill>
                  <a:schemeClr val="dk1">
                    <a:lumMod val="85000"/>
                    <a:lumOff val="15000"/>
                  </a:schemeClr>
                </a:solidFill>
                <a:uFillTx/>
              </a:rPr>
              <a:t>主语从句 &amp; 表语从句</a:t>
            </a:r>
            <a:endParaRPr lang="zh-CN" altLang="en-US" sz="2000" spc="0">
              <a:solidFill>
                <a:schemeClr val="dk1">
                  <a:lumMod val="85000"/>
                  <a:lumOff val="15000"/>
                </a:schemeClr>
              </a:solidFill>
              <a:uFillTx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" name="矩形 46" title=""/>
          <p:cNvSpPr/>
          <p:nvPr>
            <p:custDataLst>
              <p:tags r:id="rId2"/>
            </p:custDataLst>
          </p:nvPr>
        </p:nvSpPr>
        <p:spPr>
          <a:xfrm>
            <a:off x="2945376" y="2988259"/>
            <a:ext cx="837712" cy="622451"/>
          </a:xfrm>
          <a:prstGeom prst="rect">
            <a:avLst/>
          </a:prstGeom>
          <a:noFill/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spc="-200">
                <a:solidFill>
                  <a:schemeClr val="accent1">
                    <a:lumMod val="50000"/>
                  </a:schemeClr>
                </a:solidFill>
                <a:uFillTx/>
                <a:latin typeface="Arial" pitchFamily="34" charset="0"/>
                <a:ea typeface="微软雅黑"/>
                <a:cs typeface="+mn-ea"/>
                <a:sym typeface="+mn-lt"/>
              </a:rPr>
              <a:t>01.</a:t>
            </a:r>
            <a:endParaRPr lang="en-US" altLang="zh-CN" sz="3600" spc="-200">
              <a:solidFill>
                <a:schemeClr val="accent1">
                  <a:lumMod val="50000"/>
                </a:schemeClr>
              </a:solidFill>
              <a:uFillTx/>
              <a:latin typeface="Arial" pitchFamily="34" charset="0"/>
              <a:ea typeface="微软雅黑"/>
              <a:cs typeface="+mn-ea"/>
              <a:sym typeface="+mn-lt"/>
            </a:endParaRPr>
          </a:p>
        </p:txBody>
      </p:sp>
      <p:sp>
        <p:nvSpPr>
          <p:cNvPr id="48" name="矩形 47" title=""/>
          <p:cNvSpPr/>
          <p:nvPr>
            <p:custDataLst>
              <p:tags r:id="rId3"/>
            </p:custDataLst>
          </p:nvPr>
        </p:nvSpPr>
        <p:spPr>
          <a:xfrm>
            <a:off x="3785381" y="3062902"/>
            <a:ext cx="1832590" cy="278097"/>
          </a:xfrm>
          <a:prstGeom prst="rect">
            <a:avLst/>
          </a:prstGeom>
          <a:ln>
            <a:noFill/>
          </a:ln>
        </p:spPr>
        <p:txBody>
          <a:bodyPr wrap="square" lIns="67500" tIns="35100" rIns="67500" b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1300" spc="100">
                <a:solidFill>
                  <a:schemeClr val="dk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  <a:cs typeface="+mn-ea"/>
              </a:rPr>
              <a:t>复合句的种类</a:t>
            </a:r>
            <a:endParaRPr lang="zh-CN" altLang="en-US" sz="1300" spc="100">
              <a:solidFill>
                <a:schemeClr val="dk1">
                  <a:lumMod val="85000"/>
                  <a:lumOff val="15000"/>
                </a:schemeClr>
              </a:solidFill>
              <a:latin typeface="Arial" pitchFamily="34" charset="0"/>
              <a:ea typeface="微软雅黑"/>
              <a:cs typeface="+mn-ea"/>
            </a:endParaRPr>
          </a:p>
        </p:txBody>
      </p:sp>
      <p:sp>
        <p:nvSpPr>
          <p:cNvPr id="50" name="矩形 49" title=""/>
          <p:cNvSpPr/>
          <p:nvPr>
            <p:custDataLst>
              <p:tags r:id="rId4"/>
            </p:custDataLst>
          </p:nvPr>
        </p:nvSpPr>
        <p:spPr>
          <a:xfrm>
            <a:off x="3785381" y="3348312"/>
            <a:ext cx="1820488" cy="261897"/>
          </a:xfrm>
          <a:prstGeom prst="rect">
            <a:avLst/>
          </a:prstGeom>
          <a:ln>
            <a:noFill/>
          </a:ln>
        </p:spPr>
        <p:txBody>
          <a:bodyPr wrap="square" lIns="67500" tIns="0" rIns="67500" bIns="3510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1200" spc="100">
                <a:solidFill>
                  <a:schemeClr val="dk1"/>
                </a:solidFill>
                <a:latin typeface="Arial" pitchFamily="34" charset="0"/>
                <a:ea typeface="微软雅黑"/>
                <a:cs typeface="+mn-ea"/>
                <a:sym typeface="+mn-lt"/>
              </a:rPr>
              <a:t>点击此处添加正文。</a:t>
            </a:r>
            <a:endParaRPr lang="zh-CN" altLang="en-US" sz="1200" spc="100">
              <a:solidFill>
                <a:schemeClr val="dk1"/>
              </a:solidFill>
              <a:latin typeface="Arial" pitchFamily="34" charset="0"/>
              <a:ea typeface="微软雅黑"/>
              <a:cs typeface="+mn-ea"/>
              <a:sym typeface="+mn-lt"/>
            </a:endParaRPr>
          </a:p>
        </p:txBody>
      </p:sp>
      <p:sp>
        <p:nvSpPr>
          <p:cNvPr id="4" name="椭圆 3" title=""/>
          <p:cNvSpPr/>
          <p:nvPr>
            <p:custDataLst>
              <p:tags r:id="rId5"/>
            </p:custDataLst>
          </p:nvPr>
        </p:nvSpPr>
        <p:spPr>
          <a:xfrm rot="2083192">
            <a:off x="2686285" y="2779016"/>
            <a:ext cx="727600" cy="575698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4000"/>
                  <a:lumOff val="96000"/>
                  <a:alpha val="29000"/>
                </a:schemeClr>
              </a:gs>
              <a:gs pos="88000">
                <a:schemeClr val="accent4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2700000" scaled="0"/>
          </a:gradFill>
          <a:ln>
            <a:noFill/>
          </a:ln>
          <a:effectLst>
            <a:softEdge rad="190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350" spc="-200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60" name="矩形 59" title=""/>
          <p:cNvSpPr/>
          <p:nvPr>
            <p:custDataLst>
              <p:tags r:id="rId6"/>
            </p:custDataLst>
          </p:nvPr>
        </p:nvSpPr>
        <p:spPr>
          <a:xfrm>
            <a:off x="2945376" y="3775877"/>
            <a:ext cx="837712" cy="622451"/>
          </a:xfrm>
          <a:prstGeom prst="rect">
            <a:avLst/>
          </a:prstGeom>
          <a:noFill/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spc="-200">
                <a:solidFill>
                  <a:schemeClr val="accent1">
                    <a:lumMod val="50000"/>
                  </a:schemeClr>
                </a:solidFill>
                <a:uFillTx/>
                <a:latin typeface="Arial" pitchFamily="34" charset="0"/>
                <a:ea typeface="微软雅黑"/>
                <a:cs typeface="+mn-ea"/>
                <a:sym typeface="+mn-lt"/>
              </a:rPr>
              <a:t>03.</a:t>
            </a:r>
            <a:endParaRPr lang="en-US" altLang="zh-CN" sz="3600" spc="-200">
              <a:solidFill>
                <a:schemeClr val="accent1">
                  <a:lumMod val="50000"/>
                </a:schemeClr>
              </a:solidFill>
              <a:uFillTx/>
              <a:latin typeface="Arial" pitchFamily="34" charset="0"/>
              <a:ea typeface="微软雅黑"/>
              <a:cs typeface="+mn-ea"/>
              <a:sym typeface="+mn-lt"/>
            </a:endParaRPr>
          </a:p>
        </p:txBody>
      </p:sp>
      <p:sp>
        <p:nvSpPr>
          <p:cNvPr id="63" name="矩形 62" title=""/>
          <p:cNvSpPr/>
          <p:nvPr>
            <p:custDataLst>
              <p:tags r:id="rId7"/>
            </p:custDataLst>
          </p:nvPr>
        </p:nvSpPr>
        <p:spPr>
          <a:xfrm>
            <a:off x="3785381" y="3850520"/>
            <a:ext cx="1832590" cy="278097"/>
          </a:xfrm>
          <a:prstGeom prst="rect">
            <a:avLst/>
          </a:prstGeom>
          <a:ln>
            <a:noFill/>
          </a:ln>
        </p:spPr>
        <p:txBody>
          <a:bodyPr wrap="square" lIns="67500" tIns="35100" rIns="67500" b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1300" spc="100">
                <a:solidFill>
                  <a:schemeClr val="dk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  <a:cs typeface="+mn-ea"/>
              </a:rPr>
              <a:t>主语从句</a:t>
            </a:r>
            <a:endParaRPr lang="zh-CN" altLang="en-US" sz="1300" spc="100">
              <a:solidFill>
                <a:schemeClr val="dk1">
                  <a:lumMod val="85000"/>
                  <a:lumOff val="15000"/>
                </a:schemeClr>
              </a:solidFill>
              <a:latin typeface="Arial" pitchFamily="34" charset="0"/>
              <a:ea typeface="微软雅黑"/>
              <a:cs typeface="+mn-ea"/>
            </a:endParaRPr>
          </a:p>
        </p:txBody>
      </p:sp>
      <p:sp>
        <p:nvSpPr>
          <p:cNvPr id="65" name="椭圆 64" title=""/>
          <p:cNvSpPr/>
          <p:nvPr>
            <p:custDataLst>
              <p:tags r:id="rId8"/>
            </p:custDataLst>
          </p:nvPr>
        </p:nvSpPr>
        <p:spPr>
          <a:xfrm rot="2083192">
            <a:off x="2686285" y="3566634"/>
            <a:ext cx="727600" cy="575698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4000"/>
                  <a:lumOff val="96000"/>
                  <a:alpha val="29000"/>
                </a:schemeClr>
              </a:gs>
              <a:gs pos="88000">
                <a:schemeClr val="accent4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2700000" scaled="0"/>
          </a:gradFill>
          <a:ln>
            <a:noFill/>
          </a:ln>
          <a:effectLst>
            <a:softEdge rad="190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350" spc="-200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67" name="矩形 66" title=""/>
          <p:cNvSpPr/>
          <p:nvPr>
            <p:custDataLst>
              <p:tags r:id="rId9"/>
            </p:custDataLst>
          </p:nvPr>
        </p:nvSpPr>
        <p:spPr>
          <a:xfrm>
            <a:off x="2945376" y="4563497"/>
            <a:ext cx="837712" cy="622451"/>
          </a:xfrm>
          <a:prstGeom prst="rect">
            <a:avLst/>
          </a:prstGeom>
          <a:noFill/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spc="-200">
                <a:solidFill>
                  <a:schemeClr val="accent1">
                    <a:lumMod val="50000"/>
                  </a:schemeClr>
                </a:solidFill>
                <a:uFillTx/>
                <a:latin typeface="Arial" pitchFamily="34" charset="0"/>
                <a:ea typeface="微软雅黑"/>
                <a:cs typeface="+mn-ea"/>
                <a:sym typeface="+mn-lt"/>
              </a:rPr>
              <a:t>05.</a:t>
            </a:r>
            <a:endParaRPr lang="en-US" altLang="zh-CN" sz="3600" spc="-200">
              <a:solidFill>
                <a:schemeClr val="accent1">
                  <a:lumMod val="50000"/>
                </a:schemeClr>
              </a:solidFill>
              <a:uFillTx/>
              <a:latin typeface="Arial" pitchFamily="34" charset="0"/>
              <a:ea typeface="微软雅黑"/>
              <a:cs typeface="+mn-ea"/>
              <a:sym typeface="+mn-lt"/>
            </a:endParaRPr>
          </a:p>
        </p:txBody>
      </p:sp>
      <p:sp>
        <p:nvSpPr>
          <p:cNvPr id="68" name="矩形 67" title=""/>
          <p:cNvSpPr/>
          <p:nvPr>
            <p:custDataLst>
              <p:tags r:id="rId10"/>
            </p:custDataLst>
          </p:nvPr>
        </p:nvSpPr>
        <p:spPr>
          <a:xfrm>
            <a:off x="3785381" y="4638139"/>
            <a:ext cx="1832590" cy="278097"/>
          </a:xfrm>
          <a:prstGeom prst="rect">
            <a:avLst/>
          </a:prstGeom>
          <a:ln>
            <a:noFill/>
          </a:ln>
        </p:spPr>
        <p:txBody>
          <a:bodyPr wrap="square" lIns="67500" tIns="35100" rIns="67500" b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1300" spc="100">
                <a:solidFill>
                  <a:schemeClr val="dk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  <a:cs typeface="+mn-ea"/>
              </a:rPr>
              <a:t>练习助记</a:t>
            </a:r>
            <a:endParaRPr lang="zh-CN" altLang="en-US" sz="1300" spc="100">
              <a:solidFill>
                <a:schemeClr val="dk1">
                  <a:lumMod val="85000"/>
                  <a:lumOff val="15000"/>
                </a:schemeClr>
              </a:solidFill>
              <a:latin typeface="Arial" pitchFamily="34" charset="0"/>
              <a:ea typeface="微软雅黑"/>
              <a:cs typeface="+mn-ea"/>
            </a:endParaRPr>
          </a:p>
        </p:txBody>
      </p:sp>
      <p:sp>
        <p:nvSpPr>
          <p:cNvPr id="69" name="矩形 68" title=""/>
          <p:cNvSpPr/>
          <p:nvPr>
            <p:custDataLst>
              <p:tags r:id="rId11"/>
            </p:custDataLst>
          </p:nvPr>
        </p:nvSpPr>
        <p:spPr>
          <a:xfrm>
            <a:off x="3785381" y="4923550"/>
            <a:ext cx="1820488" cy="261897"/>
          </a:xfrm>
          <a:prstGeom prst="rect">
            <a:avLst/>
          </a:prstGeom>
          <a:ln>
            <a:noFill/>
          </a:ln>
        </p:spPr>
        <p:txBody>
          <a:bodyPr wrap="square" lIns="67500" tIns="0" rIns="67500" bIns="3510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1200" spc="100">
                <a:solidFill>
                  <a:schemeClr val="dk1"/>
                </a:solidFill>
                <a:latin typeface="Arial" pitchFamily="34" charset="0"/>
                <a:ea typeface="微软雅黑"/>
                <a:cs typeface="+mn-ea"/>
                <a:sym typeface="+mn-lt"/>
              </a:rPr>
              <a:t>点击此处添加正文。</a:t>
            </a:r>
            <a:endParaRPr lang="zh-CN" altLang="en-US" sz="1200" spc="100">
              <a:solidFill>
                <a:schemeClr val="dk1"/>
              </a:solidFill>
              <a:latin typeface="Arial" pitchFamily="34" charset="0"/>
              <a:ea typeface="微软雅黑"/>
              <a:cs typeface="+mn-ea"/>
              <a:sym typeface="+mn-lt"/>
            </a:endParaRPr>
          </a:p>
        </p:txBody>
      </p:sp>
      <p:sp>
        <p:nvSpPr>
          <p:cNvPr id="70" name="椭圆 69" title=""/>
          <p:cNvSpPr/>
          <p:nvPr>
            <p:custDataLst>
              <p:tags r:id="rId12"/>
            </p:custDataLst>
          </p:nvPr>
        </p:nvSpPr>
        <p:spPr>
          <a:xfrm rot="2083192">
            <a:off x="2686285" y="4354254"/>
            <a:ext cx="727600" cy="575698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4000"/>
                  <a:lumOff val="96000"/>
                  <a:alpha val="29000"/>
                </a:schemeClr>
              </a:gs>
              <a:gs pos="88000">
                <a:schemeClr val="accent4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2700000" scaled="0"/>
          </a:gradFill>
          <a:ln>
            <a:noFill/>
          </a:ln>
          <a:effectLst>
            <a:softEdge rad="190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350" spc="-200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87" name="矩形 86" title=""/>
          <p:cNvSpPr/>
          <p:nvPr>
            <p:custDataLst>
              <p:tags r:id="rId13"/>
            </p:custDataLst>
          </p:nvPr>
        </p:nvSpPr>
        <p:spPr>
          <a:xfrm>
            <a:off x="5936189" y="2988259"/>
            <a:ext cx="837712" cy="622451"/>
          </a:xfrm>
          <a:prstGeom prst="rect">
            <a:avLst/>
          </a:prstGeom>
          <a:noFill/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spc="-200">
                <a:solidFill>
                  <a:schemeClr val="accent1">
                    <a:lumMod val="75000"/>
                  </a:schemeClr>
                </a:solidFill>
                <a:uFillTx/>
                <a:latin typeface="Arial" pitchFamily="34" charset="0"/>
                <a:ea typeface="微软雅黑"/>
                <a:cs typeface="+mn-ea"/>
                <a:sym typeface="+mn-lt"/>
              </a:rPr>
              <a:t>02.</a:t>
            </a:r>
            <a:endParaRPr lang="en-US" altLang="zh-CN" sz="3600" spc="-200">
              <a:solidFill>
                <a:schemeClr val="accent1">
                  <a:lumMod val="75000"/>
                </a:schemeClr>
              </a:solidFill>
              <a:uFillTx/>
              <a:latin typeface="Arial" pitchFamily="34" charset="0"/>
              <a:ea typeface="微软雅黑"/>
              <a:cs typeface="+mn-ea"/>
              <a:sym typeface="+mn-lt"/>
            </a:endParaRPr>
          </a:p>
        </p:txBody>
      </p:sp>
      <p:sp>
        <p:nvSpPr>
          <p:cNvPr id="88" name="矩形 87" title=""/>
          <p:cNvSpPr/>
          <p:nvPr>
            <p:custDataLst>
              <p:tags r:id="rId14"/>
            </p:custDataLst>
          </p:nvPr>
        </p:nvSpPr>
        <p:spPr>
          <a:xfrm>
            <a:off x="6776193" y="3062902"/>
            <a:ext cx="1832590" cy="278097"/>
          </a:xfrm>
          <a:prstGeom prst="rect">
            <a:avLst/>
          </a:prstGeom>
          <a:ln>
            <a:noFill/>
          </a:ln>
        </p:spPr>
        <p:txBody>
          <a:bodyPr wrap="square" lIns="67500" tIns="35100" rIns="67500" b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1300" spc="100">
                <a:solidFill>
                  <a:schemeClr val="dk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  <a:cs typeface="+mn-ea"/>
                <a:sym typeface="+mn-ea"/>
              </a:rPr>
              <a:t>名词性从句</a:t>
            </a:r>
            <a:endParaRPr lang="zh-CN" altLang="en-US" sz="1300" spc="100">
              <a:solidFill>
                <a:schemeClr val="dk1">
                  <a:lumMod val="85000"/>
                  <a:lumOff val="15000"/>
                </a:schemeClr>
              </a:solidFill>
              <a:latin typeface="Arial" pitchFamily="34" charset="0"/>
              <a:ea typeface="微软雅黑"/>
              <a:cs typeface="+mn-ea"/>
              <a:sym typeface="+mn-ea"/>
            </a:endParaRPr>
          </a:p>
        </p:txBody>
      </p:sp>
      <p:sp>
        <p:nvSpPr>
          <p:cNvPr id="90" name="椭圆 89" title=""/>
          <p:cNvSpPr/>
          <p:nvPr>
            <p:custDataLst>
              <p:tags r:id="rId15"/>
            </p:custDataLst>
          </p:nvPr>
        </p:nvSpPr>
        <p:spPr>
          <a:xfrm rot="2083192">
            <a:off x="5677098" y="2779016"/>
            <a:ext cx="727600" cy="575698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4000"/>
                  <a:lumOff val="96000"/>
                  <a:alpha val="29000"/>
                </a:schemeClr>
              </a:gs>
              <a:gs pos="88000">
                <a:schemeClr val="accent4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2700000" scaled="0"/>
          </a:gradFill>
          <a:ln>
            <a:noFill/>
          </a:ln>
          <a:effectLst>
            <a:softEdge rad="190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350" spc="-200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92" name="矩形 91" title=""/>
          <p:cNvSpPr/>
          <p:nvPr>
            <p:custDataLst>
              <p:tags r:id="rId16"/>
            </p:custDataLst>
          </p:nvPr>
        </p:nvSpPr>
        <p:spPr>
          <a:xfrm>
            <a:off x="5936189" y="3775877"/>
            <a:ext cx="837712" cy="622451"/>
          </a:xfrm>
          <a:prstGeom prst="rect">
            <a:avLst/>
          </a:prstGeom>
          <a:noFill/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spc="-200">
                <a:solidFill>
                  <a:schemeClr val="accent1">
                    <a:lumMod val="75000"/>
                  </a:schemeClr>
                </a:solidFill>
                <a:uFillTx/>
                <a:latin typeface="Arial" pitchFamily="34" charset="0"/>
                <a:ea typeface="微软雅黑"/>
                <a:cs typeface="+mn-ea"/>
                <a:sym typeface="+mn-lt"/>
              </a:rPr>
              <a:t>04.</a:t>
            </a:r>
            <a:endParaRPr lang="en-US" altLang="zh-CN" sz="3600" spc="-200">
              <a:solidFill>
                <a:schemeClr val="accent1">
                  <a:lumMod val="75000"/>
                </a:schemeClr>
              </a:solidFill>
              <a:uFillTx/>
              <a:latin typeface="Arial" pitchFamily="34" charset="0"/>
              <a:ea typeface="微软雅黑"/>
              <a:cs typeface="+mn-ea"/>
              <a:sym typeface="+mn-lt"/>
            </a:endParaRPr>
          </a:p>
        </p:txBody>
      </p:sp>
      <p:sp>
        <p:nvSpPr>
          <p:cNvPr id="93" name="矩形 92" title=""/>
          <p:cNvSpPr/>
          <p:nvPr>
            <p:custDataLst>
              <p:tags r:id="rId17"/>
            </p:custDataLst>
          </p:nvPr>
        </p:nvSpPr>
        <p:spPr>
          <a:xfrm>
            <a:off x="6776193" y="3850520"/>
            <a:ext cx="1832590" cy="278097"/>
          </a:xfrm>
          <a:prstGeom prst="rect">
            <a:avLst/>
          </a:prstGeom>
          <a:ln>
            <a:noFill/>
          </a:ln>
        </p:spPr>
        <p:txBody>
          <a:bodyPr wrap="square" lIns="67500" tIns="35100" rIns="67500" b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1300" spc="100">
                <a:solidFill>
                  <a:schemeClr val="dk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  <a:cs typeface="+mn-ea"/>
              </a:rPr>
              <a:t>表语从句</a:t>
            </a:r>
            <a:endParaRPr lang="zh-CN" altLang="en-US" sz="1300" spc="100">
              <a:solidFill>
                <a:schemeClr val="dk1">
                  <a:lumMod val="85000"/>
                  <a:lumOff val="15000"/>
                </a:schemeClr>
              </a:solidFill>
              <a:latin typeface="Arial" pitchFamily="34" charset="0"/>
              <a:ea typeface="微软雅黑"/>
              <a:cs typeface="+mn-ea"/>
            </a:endParaRPr>
          </a:p>
        </p:txBody>
      </p:sp>
      <p:sp>
        <p:nvSpPr>
          <p:cNvPr id="95" name="椭圆 94" title=""/>
          <p:cNvSpPr/>
          <p:nvPr>
            <p:custDataLst>
              <p:tags r:id="rId18"/>
            </p:custDataLst>
          </p:nvPr>
        </p:nvSpPr>
        <p:spPr>
          <a:xfrm rot="2083192">
            <a:off x="5677098" y="3566634"/>
            <a:ext cx="727600" cy="575698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4000"/>
                  <a:lumOff val="96000"/>
                  <a:alpha val="29000"/>
                </a:schemeClr>
              </a:gs>
              <a:gs pos="88000">
                <a:schemeClr val="accent4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2700000" scaled="0"/>
          </a:gradFill>
          <a:ln>
            <a:noFill/>
          </a:ln>
          <a:effectLst>
            <a:softEdge rad="190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350" spc="-200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1" name="文本框 100" title=""/>
          <p:cNvSpPr txBox="1"/>
          <p:nvPr>
            <p:custDataLst>
              <p:tags r:id="rId19"/>
            </p:custDataLst>
          </p:nvPr>
        </p:nvSpPr>
        <p:spPr>
          <a:xfrm>
            <a:off x="1846631" y="1199330"/>
            <a:ext cx="3035618" cy="576263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altLang="zh-CN" sz="3300" spc="-20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ea typeface="汉仪旗黑-85S" panose="00020600040101010101" pitchFamily="18" charset="-122"/>
                <a:cs typeface="+mn-ea"/>
              </a:rPr>
              <a:t>Content  目录</a:t>
            </a:r>
            <a:endParaRPr lang="en-US" altLang="zh-CN" sz="3300" spc="-200">
              <a:solidFill>
                <a:schemeClr val="accent1">
                  <a:lumMod val="75000"/>
                </a:schemeClr>
              </a:solidFill>
              <a:latin typeface="Arial" pitchFamily="34" charset="0"/>
              <a:ea typeface="汉仪旗黑-85S" panose="00020600040101010101" pitchFamily="18" charset="-122"/>
              <a:cs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17000">
              <a:schemeClr val="tx2"/>
            </a:gs>
            <a:gs pos="90000">
              <a:schemeClr val="tx2">
                <a:lumMod val="90000"/>
              </a:schemeClr>
            </a:gs>
            <a:gs pos="70000">
              <a:schemeClr val="accent1">
                <a:lumMod val="20000"/>
                <a:lumOff val="80000"/>
              </a:schemeClr>
            </a:gs>
          </a:gsLst>
          <a:lin ang="6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title="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clrChange>
              <a:clrFrom>
                <a:srgbClr val="D4E1EA">
                  <a:alpha val="100000"/>
                </a:srgbClr>
              </a:clrFrom>
              <a:clrTo>
                <a:srgbClr val="D4E1EA">
                  <a:alpha val="100000"/>
                  <a:alpha val="0"/>
                </a:srgbClr>
              </a:clrTo>
            </a:clrChange>
          </a:blip>
          <a:srcRect t="-260" b="0"/>
          <a:stretch>
            <a:fillRect/>
          </a:stretch>
        </p:blipFill>
        <p:spPr>
          <a:xfrm>
            <a:off x="0" y="560388"/>
            <a:ext cx="701516" cy="1175385"/>
          </a:xfrm>
          <a:prstGeom prst="homePlate">
            <a:avLst/>
          </a:prstGeom>
        </p:spPr>
      </p:pic>
      <p:pic>
        <p:nvPicPr>
          <p:cNvPr id="7" name="图片 6" title="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>
            <a:clrChange>
              <a:clrFrom>
                <a:srgbClr val="D5E2EB">
                  <a:alpha val="100000"/>
                </a:srgbClr>
              </a:clrFrom>
              <a:clrTo>
                <a:srgbClr val="D5E2EB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 rot="10800000">
            <a:off x="7896701" y="5842635"/>
            <a:ext cx="836295" cy="1015365"/>
          </a:xfrm>
          <a:prstGeom prst="rect">
            <a:avLst/>
          </a:prstGeom>
          <a:effectLst/>
        </p:spPr>
      </p:pic>
      <p:sp>
        <p:nvSpPr>
          <p:cNvPr id="2" name="文本框 1" title=""/>
          <p:cNvSpPr txBox="1"/>
          <p:nvPr>
            <p:custDataLst>
              <p:tags r:id="rId6"/>
            </p:custDataLst>
          </p:nvPr>
        </p:nvSpPr>
        <p:spPr>
          <a:xfrm>
            <a:off x="731520" y="734695"/>
            <a:ext cx="729615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</a:rPr>
              <a:t>一、复合句的种类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pic>
        <p:nvPicPr>
          <p:cNvPr id="3" name="图片 2" title="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899795" y="1340485"/>
            <a:ext cx="7465695" cy="4892040"/>
          </a:xfrm>
          <a:prstGeom prst="rect">
            <a:avLst/>
          </a:prstGeom>
        </p:spPr>
      </p:pic>
    </p:spTree>
    <p:custDataLst>
      <p:tags r:id="rId9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17000">
              <a:schemeClr val="tx2"/>
            </a:gs>
            <a:gs pos="90000">
              <a:schemeClr val="tx2">
                <a:lumMod val="90000"/>
              </a:schemeClr>
            </a:gs>
            <a:gs pos="70000">
              <a:schemeClr val="accent1">
                <a:lumMod val="20000"/>
                <a:lumOff val="80000"/>
              </a:schemeClr>
            </a:gs>
          </a:gsLst>
          <a:lin ang="6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title="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clrChange>
              <a:clrFrom>
                <a:srgbClr val="D4E1EA">
                  <a:alpha val="100000"/>
                </a:srgbClr>
              </a:clrFrom>
              <a:clrTo>
                <a:srgbClr val="D4E1EA">
                  <a:alpha val="100000"/>
                  <a:alpha val="0"/>
                </a:srgbClr>
              </a:clrTo>
            </a:clrChange>
          </a:blip>
          <a:srcRect t="-260" b="0"/>
          <a:stretch>
            <a:fillRect/>
          </a:stretch>
        </p:blipFill>
        <p:spPr>
          <a:xfrm>
            <a:off x="0" y="560388"/>
            <a:ext cx="701516" cy="1175385"/>
          </a:xfrm>
          <a:prstGeom prst="homePlate">
            <a:avLst/>
          </a:prstGeom>
        </p:spPr>
      </p:pic>
      <p:pic>
        <p:nvPicPr>
          <p:cNvPr id="7" name="图片 6" title="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>
            <a:clrChange>
              <a:clrFrom>
                <a:srgbClr val="D5E2EB">
                  <a:alpha val="100000"/>
                </a:srgbClr>
              </a:clrFrom>
              <a:clrTo>
                <a:srgbClr val="D5E2EB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 rot="10800000">
            <a:off x="7896701" y="5842635"/>
            <a:ext cx="836295" cy="1015365"/>
          </a:xfrm>
          <a:prstGeom prst="rect">
            <a:avLst/>
          </a:prstGeom>
          <a:effectLst/>
        </p:spPr>
      </p:pic>
      <p:sp>
        <p:nvSpPr>
          <p:cNvPr id="2" name="文本框 1" title=""/>
          <p:cNvSpPr txBox="1"/>
          <p:nvPr/>
        </p:nvSpPr>
        <p:spPr>
          <a:xfrm>
            <a:off x="835660" y="1052830"/>
            <a:ext cx="8096885" cy="2861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200000"/>
              </a:lnSpc>
            </a:pPr>
            <a:r>
              <a:rPr lang="zh-CN" altLang="en-US">
                <a:solidFill>
                  <a:srgbClr val="000000"/>
                </a:solidFill>
                <a:latin typeface="微软雅黑" panose="020b0503020204020204" charset="-122"/>
                <a:ea typeface="微软雅黑"/>
              </a:rPr>
              <a:t>二、名词性从句：</a:t>
            </a:r>
            <a:endParaRPr lang="zh-CN" altLang="en-US">
              <a:solidFill>
                <a:srgbClr val="000000"/>
              </a:solidFill>
              <a:latin typeface="微软雅黑" panose="020b0503020204020204" charset="-122"/>
              <a:ea typeface="微软雅黑"/>
            </a:endParaRPr>
          </a:p>
          <a:p>
            <a:pPr indent="0" fontAlgn="auto">
              <a:lnSpc>
                <a:spcPct val="200000"/>
              </a:lnSpc>
            </a:pPr>
            <a:r>
              <a:rPr lang="zh-CN" altLang="en-US">
                <a:solidFill>
                  <a:srgbClr val="000000"/>
                </a:solidFill>
                <a:latin typeface="微软雅黑" panose="020b0503020204020204" charset="-122"/>
                <a:ea typeface="微软雅黑"/>
              </a:rPr>
              <a:t>从句在主句中的成分相当于名词，又被称为名词性从句，</a:t>
            </a:r>
            <a:endParaRPr lang="zh-CN" altLang="en-US">
              <a:solidFill>
                <a:srgbClr val="000000"/>
              </a:solidFill>
              <a:latin typeface="微软雅黑" panose="020b0503020204020204" charset="-122"/>
              <a:ea typeface="微软雅黑"/>
            </a:endParaRPr>
          </a:p>
          <a:p>
            <a:pPr indent="0" fontAlgn="auto">
              <a:lnSpc>
                <a:spcPct val="200000"/>
              </a:lnSpc>
            </a:pPr>
            <a:r>
              <a:rPr lang="zh-CN" altLang="en-US">
                <a:solidFill>
                  <a:srgbClr val="000000"/>
                </a:solidFill>
                <a:latin typeface="微软雅黑" panose="020b0503020204020204" charset="-122"/>
                <a:ea typeface="微软雅黑"/>
              </a:rPr>
              <a:t>在句子的功能相当于名词词组，可做主语、宾语、表语、同位语、介词宾语等，</a:t>
            </a:r>
            <a:endParaRPr lang="zh-CN" altLang="en-US">
              <a:solidFill>
                <a:srgbClr val="000000"/>
              </a:solidFill>
              <a:latin typeface="微软雅黑" panose="020b0503020204020204" charset="-122"/>
              <a:ea typeface="微软雅黑"/>
            </a:endParaRPr>
          </a:p>
          <a:p>
            <a:pPr indent="0" fontAlgn="auto">
              <a:lnSpc>
                <a:spcPct val="200000"/>
              </a:lnSpc>
            </a:pPr>
            <a:r>
              <a:rPr lang="zh-CN" altLang="en-US">
                <a:solidFill>
                  <a:srgbClr val="000000"/>
                </a:solidFill>
                <a:latin typeface="微软雅黑" panose="020b0503020204020204" charset="-122"/>
                <a:ea typeface="微软雅黑"/>
              </a:rPr>
              <a:t>根据在句中不同的语法功能，</a:t>
            </a:r>
            <a:endParaRPr lang="zh-CN" altLang="en-US">
              <a:solidFill>
                <a:srgbClr val="000000"/>
              </a:solidFill>
              <a:latin typeface="微软雅黑" panose="020b0503020204020204" charset="-122"/>
              <a:ea typeface="微软雅黑"/>
            </a:endParaRPr>
          </a:p>
          <a:p>
            <a:pPr indent="0" fontAlgn="auto">
              <a:lnSpc>
                <a:spcPct val="200000"/>
              </a:lnSpc>
            </a:pPr>
            <a:r>
              <a:rPr lang="zh-CN" altLang="en-US">
                <a:solidFill>
                  <a:srgbClr val="000000"/>
                </a:solidFill>
                <a:latin typeface="微软雅黑" panose="020b0503020204020204" charset="-122"/>
                <a:ea typeface="微软雅黑"/>
              </a:rPr>
              <a:t>名词性从句可分为主语从句、宾语从句、表语从句和同位语从句。</a:t>
            </a:r>
            <a:endParaRPr lang="zh-CN" altLang="en-US">
              <a:solidFill>
                <a:srgbClr val="000000"/>
              </a:solidFill>
              <a:latin typeface="微软雅黑" panose="020b0503020204020204" charset="-122"/>
              <a:ea typeface="微软雅黑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17000">
              <a:schemeClr val="tx2"/>
            </a:gs>
            <a:gs pos="90000">
              <a:schemeClr val="tx2">
                <a:lumMod val="90000"/>
              </a:schemeClr>
            </a:gs>
            <a:gs pos="70000">
              <a:schemeClr val="accent1">
                <a:lumMod val="20000"/>
                <a:lumOff val="80000"/>
              </a:schemeClr>
            </a:gs>
          </a:gsLst>
          <a:lin ang="6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title="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clrChange>
              <a:clrFrom>
                <a:srgbClr val="D4E1EA">
                  <a:alpha val="100000"/>
                </a:srgbClr>
              </a:clrFrom>
              <a:clrTo>
                <a:srgbClr val="D4E1EA">
                  <a:alpha val="100000"/>
                  <a:alpha val="0"/>
                </a:srgbClr>
              </a:clrTo>
            </a:clrChange>
          </a:blip>
          <a:srcRect t="-260" b="0"/>
          <a:stretch>
            <a:fillRect/>
          </a:stretch>
        </p:blipFill>
        <p:spPr>
          <a:xfrm>
            <a:off x="0" y="560388"/>
            <a:ext cx="701516" cy="1175385"/>
          </a:xfrm>
          <a:prstGeom prst="homePlate">
            <a:avLst/>
          </a:prstGeom>
        </p:spPr>
      </p:pic>
      <p:pic>
        <p:nvPicPr>
          <p:cNvPr id="7" name="图片 6" title="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>
            <a:clrChange>
              <a:clrFrom>
                <a:srgbClr val="D5E2EB">
                  <a:alpha val="100000"/>
                </a:srgbClr>
              </a:clrFrom>
              <a:clrTo>
                <a:srgbClr val="D5E2EB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 rot="10800000">
            <a:off x="7896701" y="5842635"/>
            <a:ext cx="836295" cy="1015365"/>
          </a:xfrm>
          <a:prstGeom prst="rect">
            <a:avLst/>
          </a:prstGeom>
          <a:effectLst/>
        </p:spPr>
      </p:pic>
      <p:sp>
        <p:nvSpPr>
          <p:cNvPr id="100" name="文本框 99" title=""/>
          <p:cNvSpPr txBox="1"/>
          <p:nvPr>
            <p:custDataLst>
              <p:tags r:id="rId6"/>
            </p:custDataLst>
          </p:nvPr>
        </p:nvSpPr>
        <p:spPr>
          <a:xfrm>
            <a:off x="344805" y="980440"/>
            <a:ext cx="8649335" cy="466153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zh-CN" b="0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在复合句中充当主语成分的句子叫作主语从句，充当表语成分的句子叫作表语从句，它们都属于名词性从句。</a:t>
            </a:r>
            <a:endParaRPr lang="zh-CN" b="0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zh-CN" b="0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如：</a:t>
            </a:r>
            <a:r>
              <a:rPr lang="en-US" b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That my flight was delayed by the sandstorm</a:t>
            </a:r>
            <a:r>
              <a:rPr lang="en-US" b="0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was known to my family.
</a:t>
            </a:r>
            <a:endParaRPr lang="en-US" b="0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zh-CN" b="0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我的航班因沙尘暴而延误，（这件事）我的家人都知道了。（主语从句）</a:t>
            </a:r>
            <a:r>
              <a:rPr lang="en-US" b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What we can do</a:t>
            </a:r>
            <a:r>
              <a:rPr lang="en-US" b="0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is to plant more trees in our city.
</a:t>
            </a:r>
            <a:endParaRPr lang="en-US" b="0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zh-CN" b="0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我们能做的就是在城市里种更多的树。（主语从句）</a:t>
            </a:r>
            <a:r>
              <a:rPr lang="en-US" b="0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The question is</a:t>
            </a:r>
            <a:r>
              <a:rPr lang="en-US" b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whether the sandstorm will affect our life.
</a:t>
            </a:r>
            <a:endParaRPr lang="en-US" b="0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zh-CN" b="0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问题是沙尘暴是否会影响我们的生活。（表语从句）</a:t>
            </a:r>
            <a:r>
              <a:rPr lang="en-US" b="0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The fact is </a:t>
            </a:r>
            <a:r>
              <a:rPr lang="en-US" b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that we are now facing more and more natural disasters.
</a:t>
            </a:r>
            <a:endParaRPr lang="en-US" b="0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zh-CN" b="0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事实是，我们现在正面临越来越多的自然灾害。（表语从句）</a:t>
            </a:r>
            <a:endParaRPr lang="zh-CN" altLang="en-US" b="0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flipH="1">
            <a:off x="12636500" y="11379200"/>
            <a:ext cx="0" cy="0"/>
          </a:xfrm>
          <a:prstGeom prst="rect">
            <a:avLst/>
          </a:prstGeom>
          <a:ln>
            <a:noFill/>
          </a:ln>
        </p:spPr>
      </p:pic>
    </p:spTree>
    <p:custDataLst>
      <p:tags r:id="rId8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17000">
              <a:schemeClr val="tx2"/>
            </a:gs>
            <a:gs pos="90000">
              <a:schemeClr val="tx2">
                <a:lumMod val="90000"/>
              </a:schemeClr>
            </a:gs>
            <a:gs pos="70000">
              <a:schemeClr val="accent1">
                <a:lumMod val="20000"/>
                <a:lumOff val="80000"/>
              </a:schemeClr>
            </a:gs>
          </a:gsLst>
          <a:lin ang="6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title="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clrChange>
              <a:clrFrom>
                <a:srgbClr val="D4E1EA">
                  <a:alpha val="100000"/>
                </a:srgbClr>
              </a:clrFrom>
              <a:clrTo>
                <a:srgbClr val="D4E1EA">
                  <a:alpha val="100000"/>
                  <a:alpha val="0"/>
                </a:srgbClr>
              </a:clrTo>
            </a:clrChange>
          </a:blip>
          <a:srcRect t="-260" b="0"/>
          <a:stretch>
            <a:fillRect/>
          </a:stretch>
        </p:blipFill>
        <p:spPr>
          <a:xfrm>
            <a:off x="0" y="560388"/>
            <a:ext cx="701516" cy="1175385"/>
          </a:xfrm>
          <a:prstGeom prst="homePlate">
            <a:avLst/>
          </a:prstGeom>
        </p:spPr>
      </p:pic>
      <p:pic>
        <p:nvPicPr>
          <p:cNvPr id="7" name="图片 6" title="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>
            <a:clrChange>
              <a:clrFrom>
                <a:srgbClr val="D5E2EB">
                  <a:alpha val="100000"/>
                </a:srgbClr>
              </a:clrFrom>
              <a:clrTo>
                <a:srgbClr val="D5E2EB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 rot="10800000">
            <a:off x="7896701" y="5842635"/>
            <a:ext cx="836295" cy="1015365"/>
          </a:xfrm>
          <a:prstGeom prst="rect">
            <a:avLst/>
          </a:prstGeom>
          <a:effectLst/>
        </p:spPr>
      </p:pic>
      <p:sp>
        <p:nvSpPr>
          <p:cNvPr id="2" name="矩形 1" title=""/>
          <p:cNvSpPr/>
          <p:nvPr/>
        </p:nvSpPr>
        <p:spPr>
          <a:xfrm>
            <a:off x="683260" y="1484630"/>
            <a:ext cx="7678420" cy="424624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zh-CN" altLang="zh-CN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三、主语从句</a:t>
            </a:r>
            <a:endParaRPr lang="zh-CN" altLang="zh-CN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 fontAlgn="auto">
              <a:lnSpc>
                <a:spcPct val="150000"/>
              </a:lnSpc>
            </a:pPr>
            <a:endParaRPr lang="zh-CN" altLang="zh-CN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zh-CN" altLang="zh-CN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一、定义</a:t>
            </a:r>
            <a:endParaRPr lang="zh-CN" altLang="zh-CN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zh-CN" altLang="zh-CN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在句子中担当主语的从句，就叫主语从句</a:t>
            </a:r>
            <a:r>
              <a:rPr lang="zh-CN" altLang="zh-CN" smtClean="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。</a:t>
            </a:r>
            <a:endParaRPr lang="en-US" altLang="zh-CN" smtClea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zh-CN" altLang="zh-CN" smtClean="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通常</a:t>
            </a:r>
            <a:r>
              <a:rPr lang="zh-CN" altLang="zh-CN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放在主句谓语动词之前，或由形式主语</a:t>
            </a:r>
            <a:r>
              <a:rPr lang="en-US" altLang="zh-CN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it</a:t>
            </a:r>
            <a:r>
              <a:rPr lang="zh-CN" altLang="zh-CN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代替、而本身放在句子末尾</a:t>
            </a:r>
            <a:r>
              <a:rPr lang="zh-CN" altLang="zh-CN" smtClean="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。</a:t>
            </a:r>
            <a:endParaRPr lang="en-US" altLang="zh-CN" smtClea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 fontAlgn="auto">
              <a:lnSpc>
                <a:spcPct val="150000"/>
              </a:lnSpc>
            </a:pPr>
            <a:endParaRPr lang="zh-CN" altLang="zh-CN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zh-CN" altLang="zh-CN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二、连接词</a:t>
            </a:r>
            <a:endParaRPr lang="zh-CN" altLang="zh-CN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zh-CN" altLang="zh-CN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根据主语从句所缺句子成分的情况，主语从句会由不同的连接词连接</a:t>
            </a:r>
            <a:r>
              <a:rPr lang="zh-CN" altLang="zh-CN" smtClean="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，</a:t>
            </a:r>
            <a:endParaRPr lang="en-US" altLang="zh-CN" smtClea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 fontAlgn="auto">
              <a:lnSpc>
                <a:spcPct val="150000"/>
              </a:lnSpc>
            </a:pPr>
            <a:endParaRPr lang="en-US" altLang="zh-CN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zh-CN" altLang="zh-CN" smtClean="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常见</a:t>
            </a:r>
            <a:r>
              <a:rPr lang="zh-CN" altLang="zh-CN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的连接词有：</a:t>
            </a:r>
            <a:r>
              <a:rPr lang="en-US" altLang="zh-CN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that</a:t>
            </a:r>
            <a:r>
              <a:rPr lang="zh-CN" altLang="zh-CN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、</a:t>
            </a:r>
            <a:r>
              <a:rPr lang="en-US" altLang="zh-CN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if/whether</a:t>
            </a:r>
            <a:r>
              <a:rPr lang="zh-CN" altLang="zh-CN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、连接代词、连接副词和</a:t>
            </a:r>
            <a:r>
              <a:rPr lang="en-US" altLang="zh-CN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what</a:t>
            </a:r>
            <a:r>
              <a:rPr lang="zh-CN" altLang="zh-CN" smtClean="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。</a:t>
            </a:r>
            <a:endParaRPr lang="zh-CN" altLang="zh-CN" smtClea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17000">
              <a:schemeClr val="tx2"/>
            </a:gs>
            <a:gs pos="90000">
              <a:schemeClr val="tx2">
                <a:lumMod val="90000"/>
              </a:schemeClr>
            </a:gs>
            <a:gs pos="70000">
              <a:schemeClr val="accent1">
                <a:lumMod val="20000"/>
                <a:lumOff val="80000"/>
              </a:schemeClr>
            </a:gs>
          </a:gsLst>
          <a:lin ang="6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title="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clrChange>
              <a:clrFrom>
                <a:srgbClr val="D4E1EA">
                  <a:alpha val="100000"/>
                </a:srgbClr>
              </a:clrFrom>
              <a:clrTo>
                <a:srgbClr val="D4E1EA">
                  <a:alpha val="100000"/>
                  <a:alpha val="0"/>
                </a:srgbClr>
              </a:clrTo>
            </a:clrChange>
          </a:blip>
          <a:srcRect t="-260" b="0"/>
          <a:stretch>
            <a:fillRect/>
          </a:stretch>
        </p:blipFill>
        <p:spPr>
          <a:xfrm>
            <a:off x="0" y="560388"/>
            <a:ext cx="701516" cy="1175385"/>
          </a:xfrm>
          <a:prstGeom prst="homePlate">
            <a:avLst/>
          </a:prstGeom>
        </p:spPr>
      </p:pic>
      <p:pic>
        <p:nvPicPr>
          <p:cNvPr id="7" name="图片 6" title="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>
            <a:clrChange>
              <a:clrFrom>
                <a:srgbClr val="D5E2EB">
                  <a:alpha val="100000"/>
                </a:srgbClr>
              </a:clrFrom>
              <a:clrTo>
                <a:srgbClr val="D5E2EB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 rot="10800000">
            <a:off x="7896701" y="5842635"/>
            <a:ext cx="836295" cy="1015365"/>
          </a:xfrm>
          <a:prstGeom prst="rect">
            <a:avLst/>
          </a:prstGeom>
          <a:effectLst/>
        </p:spPr>
      </p:pic>
      <p:sp>
        <p:nvSpPr>
          <p:cNvPr id="2" name="矩形 1" title=""/>
          <p:cNvSpPr/>
          <p:nvPr/>
        </p:nvSpPr>
        <p:spPr>
          <a:xfrm>
            <a:off x="827405" y="751205"/>
            <a:ext cx="8107045" cy="590804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1  </a:t>
            </a:r>
            <a:r>
              <a:rPr lang="zh-CN" altLang="zh-CN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主语从句的连接词</a:t>
            </a:r>
            <a:endParaRPr lang="zh-CN" altLang="zh-CN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endParaRPr altLang="zh-CN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r>
              <a:rPr lang="en-US" altLang="zh-CN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1</a:t>
            </a:r>
            <a:r>
              <a:rPr lang="zh-CN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）连词</a:t>
            </a:r>
            <a:r>
              <a:rPr lang="en-US" altLang="zh-CN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that </a:t>
            </a:r>
            <a:r>
              <a:rPr lang="zh-CN" altLang="en-US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和</a:t>
            </a:r>
            <a:r>
              <a:rPr lang="en-US" altLang="zh-CN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whether</a:t>
            </a:r>
            <a:endParaRPr altLang="zh-CN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endParaRPr altLang="zh-CN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r>
              <a:rPr altLang="zh-CN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that只起引导作用，在主语从句中不充当任何成分，that本身无实际意义，但不能省略</a:t>
            </a:r>
            <a:r>
              <a:rPr lang="zh-CN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。</a:t>
            </a:r>
            <a:endParaRPr lang="zh-CN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endParaRPr altLang="zh-CN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r>
              <a:rPr altLang="zh-CN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That the price will go up </a:t>
            </a:r>
            <a:r>
              <a:rPr altLang="zh-CN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is certain.</a:t>
            </a:r>
            <a:r>
              <a:rPr lang="en-US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   </a:t>
            </a:r>
            <a:r>
              <a:rPr altLang="zh-CN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价格会上调，这是肯定的。</a:t>
            </a:r>
            <a:endParaRPr altLang="zh-CN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endParaRPr lang="en-US" altLang="zh-CN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r>
              <a:rPr lang="en-US" altLang="zh-CN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That he will come to our village tomorrow </a:t>
            </a:r>
            <a:r>
              <a:rPr lang="en-US" altLang="zh-CN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surprises us all. </a:t>
            </a:r>
            <a:endParaRPr lang="en-US" altLang="zh-CN" smtClea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r>
              <a:rPr lang="zh-CN" altLang="zh-CN" smtClean="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（</a:t>
            </a:r>
            <a:r>
              <a:rPr lang="zh-CN" altLang="zh-CN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他要来我们村，让我们都感到很惊讶。</a:t>
            </a:r>
            <a:r>
              <a:rPr lang="zh-CN" altLang="zh-CN" smtClean="0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）</a:t>
            </a:r>
            <a:endParaRPr lang="zh-CN" altLang="zh-CN" smtClea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endParaRPr lang="zh-CN" altLang="zh-CN" smtClea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endParaRPr lang="en-US" altLang="zh-CN" smtClea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 fontAlgn="auto">
              <a:lnSpc>
                <a:spcPct val="200000"/>
              </a:lnSpc>
            </a:pPr>
            <a:r>
              <a:rPr lang="zh-CN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注意：</a:t>
            </a:r>
            <a:r>
              <a:rPr altLang="zh-CN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whether从属连词意为“是否”，放在句首和句末均可，不可用if代替</a:t>
            </a:r>
            <a:endParaRPr altLang="zh-CN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 fontAlgn="auto">
              <a:lnSpc>
                <a:spcPct val="200000"/>
              </a:lnSpc>
            </a:pPr>
            <a:r>
              <a:rPr altLang="zh-CN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Whether it will do us harm</a:t>
            </a:r>
            <a:r>
              <a:rPr altLang="zh-CN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 remains tobe seen.</a:t>
            </a:r>
            <a:endParaRPr altLang="zh-CN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 fontAlgn="auto">
              <a:lnSpc>
                <a:spcPct val="200000"/>
              </a:lnSpc>
            </a:pPr>
            <a:r>
              <a:rPr altLang="zh-CN">
                <a:solidFill>
                  <a:srgbClr val="00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（它）对我们是否有害还有待观察</a:t>
            </a:r>
            <a:endParaRPr altLang="zh-CN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endParaRPr lang="en-US" altLang="zh-CN" smtClea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endParaRPr lang="en-US" altLang="zh-CN" smtClea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17000">
              <a:schemeClr val="tx2"/>
            </a:gs>
            <a:gs pos="90000">
              <a:schemeClr val="tx2">
                <a:lumMod val="90000"/>
              </a:schemeClr>
            </a:gs>
            <a:gs pos="70000">
              <a:schemeClr val="accent1">
                <a:lumMod val="20000"/>
                <a:lumOff val="80000"/>
              </a:schemeClr>
            </a:gs>
          </a:gsLst>
          <a:lin ang="6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title="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clrChange>
              <a:clrFrom>
                <a:srgbClr val="D4E1EA">
                  <a:alpha val="100000"/>
                </a:srgbClr>
              </a:clrFrom>
              <a:clrTo>
                <a:srgbClr val="D4E1EA">
                  <a:alpha val="100000"/>
                  <a:alpha val="0"/>
                </a:srgbClr>
              </a:clrTo>
            </a:clrChange>
          </a:blip>
          <a:srcRect t="-260" b="0"/>
          <a:stretch>
            <a:fillRect/>
          </a:stretch>
        </p:blipFill>
        <p:spPr>
          <a:xfrm>
            <a:off x="0" y="560388"/>
            <a:ext cx="701516" cy="1175385"/>
          </a:xfrm>
          <a:prstGeom prst="homePlate">
            <a:avLst/>
          </a:prstGeom>
        </p:spPr>
      </p:pic>
      <p:pic>
        <p:nvPicPr>
          <p:cNvPr id="7" name="图片 6" title="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>
            <a:clrChange>
              <a:clrFrom>
                <a:srgbClr val="D5E2EB">
                  <a:alpha val="100000"/>
                </a:srgbClr>
              </a:clrFrom>
              <a:clrTo>
                <a:srgbClr val="D5E2EB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 rot="10800000">
            <a:off x="7896701" y="5842635"/>
            <a:ext cx="836295" cy="1015365"/>
          </a:xfrm>
          <a:prstGeom prst="rect">
            <a:avLst/>
          </a:prstGeom>
          <a:effectLst/>
        </p:spPr>
      </p:pic>
      <p:sp>
        <p:nvSpPr>
          <p:cNvPr id="2" name="文本框 1" title=""/>
          <p:cNvSpPr txBox="1"/>
          <p:nvPr>
            <p:custDataLst>
              <p:tags r:id="rId6"/>
            </p:custDataLst>
          </p:nvPr>
        </p:nvSpPr>
        <p:spPr>
          <a:xfrm>
            <a:off x="699135" y="836295"/>
            <a:ext cx="8127365" cy="45231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200000"/>
              </a:lnSpc>
            </a:pPr>
            <a:r>
              <a:rPr lang="en-US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2</a:t>
            </a:r>
            <a:r>
              <a:rPr lang="zh-CN" altLang="en-US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）</a:t>
            </a:r>
            <a:r>
              <a:rPr altLang="zh-CN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连接代词</a:t>
            </a:r>
            <a:endParaRPr altLang="zh-CN">
              <a:solidFill>
                <a:schemeClr val="dk1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pPr indent="0" fontAlgn="auto">
              <a:lnSpc>
                <a:spcPct val="200000"/>
              </a:lnSpc>
            </a:pPr>
            <a:r>
              <a:rPr lang="zh-CN" altLang="zh-CN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who、what、which、whatever、whichever、whoever等在句子中充当主语成分，不能省略，语序为陈述语序，既有疑问含义又起连接作用。</a:t>
            </a:r>
            <a:endParaRPr lang="zh-CN" altLang="zh-CN">
              <a:solidFill>
                <a:schemeClr val="dk1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pPr indent="0" fontAlgn="auto">
              <a:lnSpc>
                <a:spcPct val="200000"/>
              </a:lnSpc>
            </a:pPr>
            <a:r>
              <a:rPr lang="zh-CN" altLang="zh-CN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What caused the sandstorm </a:t>
            </a:r>
            <a:r>
              <a:rPr lang="zh-CN" altLang="zh-CN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has been made clear to the public.</a:t>
            </a:r>
            <a:endParaRPr lang="zh-CN" altLang="zh-CN">
              <a:solidFill>
                <a:schemeClr val="dk1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pPr indent="0" fontAlgn="auto">
              <a:lnSpc>
                <a:spcPct val="200000"/>
              </a:lnSpc>
            </a:pPr>
            <a:r>
              <a:rPr lang="zh-CN" altLang="zh-CN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引起沙尘暴的原因已为公众所知。</a:t>
            </a:r>
            <a:endParaRPr lang="zh-CN" altLang="zh-CN">
              <a:solidFill>
                <a:schemeClr val="dk1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pPr indent="0" fontAlgn="auto">
              <a:lnSpc>
                <a:spcPct val="200000"/>
              </a:lnSpc>
            </a:pPr>
            <a:r>
              <a:rPr lang="zh-CN" altLang="zh-CN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Whoever is responsible for air pollution</a:t>
            </a:r>
            <a:r>
              <a:rPr lang="en-US" altLang="zh-CN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  </a:t>
            </a:r>
            <a:r>
              <a:rPr lang="zh-CN" altLang="zh-CN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should be punished.</a:t>
            </a:r>
            <a:endParaRPr lang="zh-CN" altLang="zh-CN">
              <a:solidFill>
                <a:schemeClr val="dk1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pPr indent="0" fontAlgn="auto">
              <a:lnSpc>
                <a:spcPct val="200000"/>
              </a:lnSpc>
            </a:pPr>
            <a:r>
              <a:rPr lang="zh-CN" altLang="zh-CN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任何对空气污染需要负责的人都应该受到惩罚。</a:t>
            </a:r>
            <a:endParaRPr lang="zh-CN" altLang="zh-CN">
              <a:solidFill>
                <a:schemeClr val="dk1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pPr indent="0" fontAlgn="auto">
              <a:lnSpc>
                <a:spcPct val="200000"/>
              </a:lnSpc>
            </a:pPr>
            <a:endParaRPr lang="zh-CN" altLang="zh-CN">
              <a:solidFill>
                <a:schemeClr val="dk1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17000">
              <a:schemeClr val="tx2"/>
            </a:gs>
            <a:gs pos="90000">
              <a:schemeClr val="tx2">
                <a:lumMod val="90000"/>
              </a:schemeClr>
            </a:gs>
            <a:gs pos="70000">
              <a:schemeClr val="accent1">
                <a:lumMod val="20000"/>
                <a:lumOff val="80000"/>
              </a:schemeClr>
            </a:gs>
          </a:gsLst>
          <a:lin ang="6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title="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clrChange>
              <a:clrFrom>
                <a:srgbClr val="D4E1EA">
                  <a:alpha val="100000"/>
                </a:srgbClr>
              </a:clrFrom>
              <a:clrTo>
                <a:srgbClr val="D4E1EA">
                  <a:alpha val="100000"/>
                  <a:alpha val="0"/>
                </a:srgbClr>
              </a:clrTo>
            </a:clrChange>
          </a:blip>
          <a:srcRect t="-260" b="0"/>
          <a:stretch>
            <a:fillRect/>
          </a:stretch>
        </p:blipFill>
        <p:spPr>
          <a:xfrm>
            <a:off x="0" y="560388"/>
            <a:ext cx="701516" cy="1175385"/>
          </a:xfrm>
          <a:prstGeom prst="homePlate">
            <a:avLst/>
          </a:prstGeom>
        </p:spPr>
      </p:pic>
      <p:pic>
        <p:nvPicPr>
          <p:cNvPr id="7" name="图片 6" title="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>
            <a:clrChange>
              <a:clrFrom>
                <a:srgbClr val="D5E2EB">
                  <a:alpha val="100000"/>
                </a:srgbClr>
              </a:clrFrom>
              <a:clrTo>
                <a:srgbClr val="D5E2EB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 rot="10800000">
            <a:off x="7896701" y="5842635"/>
            <a:ext cx="836295" cy="1015365"/>
          </a:xfrm>
          <a:prstGeom prst="rect">
            <a:avLst/>
          </a:prstGeom>
          <a:effectLst/>
        </p:spPr>
      </p:pic>
      <p:sp>
        <p:nvSpPr>
          <p:cNvPr id="2" name="矩形 1" title=""/>
          <p:cNvSpPr/>
          <p:nvPr>
            <p:custDataLst>
              <p:tags r:id="rId6"/>
            </p:custDataLst>
          </p:nvPr>
        </p:nvSpPr>
        <p:spPr>
          <a:xfrm>
            <a:off x="395605" y="1268730"/>
            <a:ext cx="9059545" cy="521589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en-US" altLang="zh-CN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what</a:t>
            </a:r>
            <a:r>
              <a:rPr lang="zh-CN" altLang="zh-CN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引导的主语从句，区别</a:t>
            </a:r>
            <a:r>
              <a:rPr lang="en-US" altLang="zh-CN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what </a:t>
            </a:r>
            <a:r>
              <a:rPr lang="zh-CN" altLang="en-US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和</a:t>
            </a:r>
            <a:r>
              <a:rPr lang="en-US" altLang="zh-CN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that</a:t>
            </a:r>
            <a:endParaRPr lang="zh-CN" altLang="zh-CN">
              <a:solidFill>
                <a:schemeClr val="dk1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zh-CN" altLang="zh-CN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与</a:t>
            </a:r>
            <a:r>
              <a:rPr lang="en-US" altLang="zh-CN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that</a:t>
            </a:r>
            <a:r>
              <a:rPr lang="zh-CN" altLang="zh-CN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不同，</a:t>
            </a:r>
            <a:r>
              <a:rPr lang="en-US" altLang="zh-CN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what</a:t>
            </a:r>
            <a:r>
              <a:rPr lang="zh-CN" altLang="zh-CN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除了可以引导主语从句起连接作用外，</a:t>
            </a:r>
            <a:endParaRPr lang="zh-CN" altLang="zh-CN">
              <a:solidFill>
                <a:schemeClr val="dk1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zh-CN" altLang="zh-CN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还</a:t>
            </a:r>
            <a:r>
              <a:rPr lang="zh-CN" altLang="zh-CN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在从句中充当主语或宾语</a:t>
            </a:r>
            <a:r>
              <a:rPr lang="zh-CN" altLang="zh-CN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。如：</a:t>
            </a:r>
            <a:endParaRPr lang="zh-CN" altLang="zh-CN">
              <a:solidFill>
                <a:schemeClr val="dk1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endParaRPr lang="zh-CN" altLang="zh-CN">
              <a:solidFill>
                <a:schemeClr val="dk1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r>
              <a:rPr lang="zh-CN" altLang="zh-CN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作主语</a:t>
            </a:r>
            <a:r>
              <a:rPr lang="zh-CN" altLang="zh-CN" smtClean="0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：</a:t>
            </a:r>
            <a:r>
              <a:rPr lang="en-US" altLang="zh-CN" smtClean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What </a:t>
            </a:r>
            <a:r>
              <a:rPr lang="en-US" altLang="zh-CN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really matters </a:t>
            </a:r>
            <a:r>
              <a:rPr lang="en-US" altLang="zh-CN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is that she needs a shower at once. </a:t>
            </a:r>
            <a:endParaRPr lang="en-US" altLang="zh-CN" smtClean="0">
              <a:solidFill>
                <a:schemeClr val="dk1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r>
              <a:rPr lang="zh-CN" altLang="zh-CN" smtClean="0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（</a:t>
            </a:r>
            <a:r>
              <a:rPr lang="zh-CN" altLang="zh-CN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真正重要的是，她得马上冲个澡。）</a:t>
            </a:r>
            <a:endParaRPr lang="zh-CN" altLang="zh-CN">
              <a:solidFill>
                <a:schemeClr val="dk1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endParaRPr lang="zh-CN" altLang="zh-CN">
              <a:solidFill>
                <a:schemeClr val="dk1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r>
              <a:rPr lang="zh-CN" altLang="zh-CN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作宾语</a:t>
            </a:r>
            <a:r>
              <a:rPr lang="zh-CN" altLang="zh-CN" smtClean="0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：</a:t>
            </a:r>
            <a:r>
              <a:rPr lang="en-US" altLang="zh-CN" smtClean="0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What </a:t>
            </a:r>
            <a:r>
              <a:rPr lang="en-US" altLang="zh-CN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I am worried about is their taking my son to France. </a:t>
            </a:r>
            <a:endParaRPr lang="en-US" altLang="zh-CN" smtClean="0">
              <a:solidFill>
                <a:schemeClr val="dk1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r>
              <a:rPr lang="zh-CN" altLang="zh-CN" smtClean="0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（</a:t>
            </a:r>
            <a:r>
              <a:rPr lang="zh-CN" altLang="zh-CN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我担心的是他们要把我儿子带到法国去。</a:t>
            </a:r>
            <a:r>
              <a:rPr lang="zh-CN" altLang="zh-CN" smtClean="0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）</a:t>
            </a:r>
            <a:endParaRPr lang="en-US" altLang="zh-CN" smtClean="0">
              <a:solidFill>
                <a:schemeClr val="dk1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endParaRPr lang="en-US" altLang="zh-CN">
              <a:solidFill>
                <a:schemeClr val="dk1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r>
              <a:rPr lang="zh-CN" altLang="zh-CN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有的时候，</a:t>
            </a:r>
            <a:r>
              <a:rPr lang="en-US" altLang="zh-CN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whatever</a:t>
            </a:r>
            <a:r>
              <a:rPr lang="zh-CN" altLang="zh-CN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也可以用来连接主语从句。</a:t>
            </a:r>
            <a:endParaRPr lang="en-US" altLang="zh-CN">
              <a:solidFill>
                <a:schemeClr val="dk1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endParaRPr lang="en-US" altLang="zh-CN">
              <a:solidFill>
                <a:schemeClr val="dk1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r>
              <a:rPr lang="en-US" altLang="zh-CN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Whatever you do makes no difference to me. </a:t>
            </a:r>
            <a:endParaRPr lang="en-US" altLang="zh-CN">
              <a:solidFill>
                <a:schemeClr val="dk1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r>
              <a:rPr lang="zh-CN" altLang="zh-CN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（你做什么对我来说都没区别。）</a:t>
            </a:r>
            <a:endParaRPr lang="zh-CN" altLang="zh-CN">
              <a:solidFill>
                <a:schemeClr val="dk1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endParaRPr lang="zh-CN" altLang="zh-CN">
              <a:solidFill>
                <a:schemeClr val="dk1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r>
              <a:rPr lang="zh-CN" altLang="zh-CN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注意，当</a:t>
            </a:r>
            <a:r>
              <a:rPr lang="en-US" altLang="zh-CN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what</a:t>
            </a:r>
            <a:r>
              <a:rPr lang="zh-CN" altLang="zh-CN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或</a:t>
            </a:r>
            <a:r>
              <a:rPr lang="en-US" altLang="zh-CN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whatever</a:t>
            </a:r>
            <a:r>
              <a:rPr lang="zh-CN" altLang="zh-CN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引导主语从句时，一般不能改为由形式主语</a:t>
            </a:r>
            <a:r>
              <a:rPr lang="en-US" altLang="zh-CN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it</a:t>
            </a:r>
            <a:r>
              <a:rPr lang="zh-CN" altLang="zh-CN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来引导的句子</a:t>
            </a:r>
            <a:r>
              <a:rPr lang="zh-CN" altLang="zh-CN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。</a:t>
            </a:r>
            <a:endParaRPr lang="zh-CN" altLang="zh-CN">
              <a:solidFill>
                <a:schemeClr val="dk1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endParaRPr lang="zh-CN" altLang="zh-CN">
              <a:solidFill>
                <a:schemeClr val="dk1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855345" y="633095"/>
            <a:ext cx="328549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what</a:t>
            </a:r>
            <a:r>
              <a:rPr lang="zh-CN" altLang="zh-CN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引导的主语从句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17000">
              <a:schemeClr val="tx2"/>
            </a:gs>
            <a:gs pos="90000">
              <a:schemeClr val="tx2">
                <a:lumMod val="90000"/>
              </a:schemeClr>
            </a:gs>
            <a:gs pos="70000">
              <a:schemeClr val="accent1">
                <a:lumMod val="20000"/>
                <a:lumOff val="80000"/>
              </a:schemeClr>
            </a:gs>
          </a:gsLst>
          <a:lin ang="6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title="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clrChange>
              <a:clrFrom>
                <a:srgbClr val="D4E1EA">
                  <a:alpha val="100000"/>
                </a:srgbClr>
              </a:clrFrom>
              <a:clrTo>
                <a:srgbClr val="D4E1EA">
                  <a:alpha val="100000"/>
                  <a:alpha val="0"/>
                </a:srgbClr>
              </a:clrTo>
            </a:clrChange>
          </a:blip>
          <a:srcRect t="-260" b="0"/>
          <a:stretch>
            <a:fillRect/>
          </a:stretch>
        </p:blipFill>
        <p:spPr>
          <a:xfrm>
            <a:off x="0" y="560388"/>
            <a:ext cx="701516" cy="1175385"/>
          </a:xfrm>
          <a:prstGeom prst="homePlate">
            <a:avLst/>
          </a:prstGeom>
        </p:spPr>
      </p:pic>
      <p:pic>
        <p:nvPicPr>
          <p:cNvPr id="7" name="图片 6" title="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>
            <a:clrChange>
              <a:clrFrom>
                <a:srgbClr val="D5E2EB">
                  <a:alpha val="100000"/>
                </a:srgbClr>
              </a:clrFrom>
              <a:clrTo>
                <a:srgbClr val="D5E2EB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 rot="10800000">
            <a:off x="7896701" y="5842635"/>
            <a:ext cx="836295" cy="1015365"/>
          </a:xfrm>
          <a:prstGeom prst="rect">
            <a:avLst/>
          </a:prstGeom>
          <a:effectLst/>
        </p:spPr>
      </p:pic>
      <p:sp>
        <p:nvSpPr>
          <p:cNvPr id="100" name="文本框 99" title=""/>
          <p:cNvSpPr txBox="1"/>
          <p:nvPr>
            <p:custDataLst>
              <p:tags r:id="rId6"/>
            </p:custDataLst>
          </p:nvPr>
        </p:nvSpPr>
        <p:spPr>
          <a:xfrm>
            <a:off x="1228725" y="1412875"/>
            <a:ext cx="6686550" cy="424624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en-US" altLang="zh-CN" b="0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3</a:t>
            </a:r>
            <a:r>
              <a:rPr lang="zh-CN" altLang="en-US" b="0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）</a:t>
            </a:r>
            <a:r>
              <a:rPr lang="zh-CN" b="0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连接副词</a:t>
            </a:r>
            <a:r>
              <a:rPr lang="en-US" b="0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when</a:t>
            </a:r>
            <a:r>
              <a:rPr lang="zh-CN" b="0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、</a:t>
            </a:r>
            <a:r>
              <a:rPr lang="en-US" b="0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where</a:t>
            </a:r>
            <a:r>
              <a:rPr lang="zh-CN" b="0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、</a:t>
            </a:r>
            <a:r>
              <a:rPr lang="en-US" b="0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how</a:t>
            </a:r>
            <a:r>
              <a:rPr lang="zh-CN" b="0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、</a:t>
            </a:r>
            <a:r>
              <a:rPr lang="en-US" b="0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why </a:t>
            </a:r>
            <a:r>
              <a:rPr lang="zh-CN" b="0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等在从句中充当状语等成分，
</a:t>
            </a:r>
            <a:endParaRPr lang="zh-CN" b="0">
              <a:solidFill>
                <a:schemeClr val="dk1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zh-CN" b="0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既有疑问含义又起连接作用</a:t>
            </a:r>
            <a:r>
              <a:rPr lang="en-US" b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How this happened </a:t>
            </a:r>
            <a:r>
              <a:rPr lang="en-US" b="0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is not clear toanyone.
</a:t>
            </a:r>
            <a:endParaRPr lang="en-US" b="0">
              <a:solidFill>
                <a:schemeClr val="dk1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zh-CN" b="0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它是如何发生的不为人知。</a:t>
            </a:r>
            <a:r>
              <a:rPr lang="en-US" b="0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</a:t>
            </a:r>
            <a:r>
              <a:rPr lang="en-US" b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When the measures can be taken </a:t>
            </a:r>
            <a:r>
              <a:rPr lang="en-US" b="0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will be told soon.
</a:t>
            </a:r>
            <a:endParaRPr lang="en-US" b="0">
              <a:solidFill>
                <a:schemeClr val="dk1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zh-CN" b="0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什么时候可以采取措施将很快被告知。</a:t>
            </a:r>
            <a:r>
              <a:rPr lang="en-US" b="0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
</a:t>
            </a:r>
            <a:endParaRPr lang="en-US" altLang="en-US" b="0">
              <a:solidFill>
                <a:schemeClr val="dk1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17000">
              <a:schemeClr val="tx2"/>
            </a:gs>
            <a:gs pos="90000">
              <a:schemeClr val="tx2">
                <a:lumMod val="90000"/>
              </a:schemeClr>
            </a:gs>
            <a:gs pos="70000">
              <a:schemeClr val="accent1">
                <a:lumMod val="20000"/>
                <a:lumOff val="80000"/>
              </a:schemeClr>
            </a:gs>
          </a:gsLst>
          <a:lin ang="6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title="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clrChange>
              <a:clrFrom>
                <a:srgbClr val="D4E1EA">
                  <a:alpha val="100000"/>
                </a:srgbClr>
              </a:clrFrom>
              <a:clrTo>
                <a:srgbClr val="D4E1EA">
                  <a:alpha val="100000"/>
                  <a:alpha val="0"/>
                </a:srgbClr>
              </a:clrTo>
            </a:clrChange>
          </a:blip>
          <a:srcRect t="-260" b="0"/>
          <a:stretch>
            <a:fillRect/>
          </a:stretch>
        </p:blipFill>
        <p:spPr>
          <a:xfrm>
            <a:off x="0" y="560388"/>
            <a:ext cx="701516" cy="1175385"/>
          </a:xfrm>
          <a:prstGeom prst="homePlate">
            <a:avLst/>
          </a:prstGeom>
        </p:spPr>
      </p:pic>
      <p:pic>
        <p:nvPicPr>
          <p:cNvPr id="7" name="图片 6" title="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>
            <a:clrChange>
              <a:clrFrom>
                <a:srgbClr val="D5E2EB">
                  <a:alpha val="100000"/>
                </a:srgbClr>
              </a:clrFrom>
              <a:clrTo>
                <a:srgbClr val="D5E2EB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 rot="10800000">
            <a:off x="7896701" y="5842635"/>
            <a:ext cx="836295" cy="1015365"/>
          </a:xfrm>
          <a:prstGeom prst="rect">
            <a:avLst/>
          </a:prstGeom>
          <a:effectLst/>
        </p:spPr>
      </p:pic>
      <p:sp>
        <p:nvSpPr>
          <p:cNvPr id="2" name="矩形 1" title=""/>
          <p:cNvSpPr/>
          <p:nvPr>
            <p:custDataLst>
              <p:tags r:id="rId6"/>
            </p:custDataLst>
          </p:nvPr>
        </p:nvSpPr>
        <p:spPr>
          <a:xfrm>
            <a:off x="323215" y="548640"/>
            <a:ext cx="9048750" cy="53543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2.</a:t>
            </a:r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主语从句后置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 fontAlgn="auto">
              <a:lnSpc>
                <a:spcPct val="150000"/>
              </a:lnSpc>
            </a:pP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为了避免句子中主语过长，显得头重脚轻，常用</a:t>
            </a:r>
            <a:r>
              <a:rPr lang="en-US" altLang="zh-CN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it </a:t>
            </a:r>
            <a:r>
              <a:rPr lang="zh-CN" altLang="en-US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作为形式主语</a:t>
            </a:r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，把真正的主语放在句子后部。用</a:t>
            </a:r>
            <a:r>
              <a:rPr lang="en-US" altLang="zh-CN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it</a:t>
            </a:r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作形式主语有以下几类：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 fontAlgn="auto">
              <a:lnSpc>
                <a:spcPct val="150000"/>
              </a:lnSpc>
            </a:pP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 fontAlgn="auto">
              <a:lnSpc>
                <a:spcPct val="150000"/>
              </a:lnSpc>
            </a:pP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(1)It + be + 形容词 + that 从句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 fontAlgn="auto">
              <a:lnSpc>
                <a:spcPct val="150000"/>
              </a:lnSpc>
            </a:pP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It is lucky </a:t>
            </a:r>
            <a:r>
              <a:rPr lang="zh-CN" altLang="en-US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that people have decided to make a change.</a:t>
            </a:r>
            <a:endParaRPr lang="zh-CN" altLang="en-US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幸运的是，人们已经决定做出改变。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It is obvious </a:t>
            </a:r>
            <a:r>
              <a:rPr lang="zh-CN" altLang="en-US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that the blue sky and sunny days appear more oftenin Chengdu.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很明显，蓝天和晴天在成都出现的次数比以前更多。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17000">
              <a:schemeClr val="tx2"/>
            </a:gs>
            <a:gs pos="90000">
              <a:schemeClr val="tx2">
                <a:lumMod val="90000"/>
              </a:schemeClr>
            </a:gs>
            <a:gs pos="70000">
              <a:schemeClr val="accent1">
                <a:lumMod val="20000"/>
                <a:lumOff val="80000"/>
              </a:schemeClr>
            </a:gs>
          </a:gsLst>
          <a:lin ang="6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title="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clrChange>
              <a:clrFrom>
                <a:srgbClr val="D4E1EA">
                  <a:alpha val="100000"/>
                </a:srgbClr>
              </a:clrFrom>
              <a:clrTo>
                <a:srgbClr val="D4E1EA">
                  <a:alpha val="100000"/>
                  <a:alpha val="0"/>
                </a:srgbClr>
              </a:clrTo>
            </a:clrChange>
          </a:blip>
          <a:srcRect t="-260" b="0"/>
          <a:stretch>
            <a:fillRect/>
          </a:stretch>
        </p:blipFill>
        <p:spPr>
          <a:xfrm>
            <a:off x="0" y="560388"/>
            <a:ext cx="701516" cy="1175385"/>
          </a:xfrm>
          <a:prstGeom prst="homePlate">
            <a:avLst/>
          </a:prstGeom>
        </p:spPr>
      </p:pic>
      <p:pic>
        <p:nvPicPr>
          <p:cNvPr id="7" name="图片 6" title="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>
            <a:clrChange>
              <a:clrFrom>
                <a:srgbClr val="D5E2EB">
                  <a:alpha val="100000"/>
                </a:srgbClr>
              </a:clrFrom>
              <a:clrTo>
                <a:srgbClr val="D5E2EB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 rot="10800000">
            <a:off x="7896701" y="5842635"/>
            <a:ext cx="836295" cy="1015365"/>
          </a:xfrm>
          <a:prstGeom prst="rect">
            <a:avLst/>
          </a:prstGeom>
          <a:effectLst/>
        </p:spPr>
      </p:pic>
      <p:sp>
        <p:nvSpPr>
          <p:cNvPr id="2" name="文本框 1" title=""/>
          <p:cNvSpPr txBox="1"/>
          <p:nvPr>
            <p:custDataLst>
              <p:tags r:id="rId6"/>
            </p:custDataLst>
          </p:nvPr>
        </p:nvSpPr>
        <p:spPr>
          <a:xfrm>
            <a:off x="921385" y="980440"/>
            <a:ext cx="7519670" cy="43846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(2) It + be + 名词 + that 从句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pPr indent="0" fontAlgn="auto">
              <a:lnSpc>
                <a:spcPct val="150000"/>
              </a:lnSpc>
            </a:pP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It is a good thing </a:t>
            </a:r>
            <a:r>
              <a:rPr lang="zh-CN" altLang="en-US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that people have realized the importance of environmental protection.</a:t>
            </a:r>
            <a:endParaRPr lang="zh-CN" altLang="en-US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人们已经意识到环境保护的重要性,这是件好事。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 fontAlgn="auto">
              <a:lnSpc>
                <a:spcPct val="150000"/>
              </a:lnSpc>
            </a:pP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It was a pity </a:t>
            </a:r>
            <a:r>
              <a:rPr lang="zh-CN" altLang="en-US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that floods have caused great damage to our life these years.</a:t>
            </a:r>
            <a:endParaRPr lang="zh-CN" altLang="en-US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很遗憾,辽些年洪水给我门的生活造成了很大的损害。</a:t>
            </a:r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endParaRPr lang="zh-CN" altLang="en-US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17000">
              <a:schemeClr val="tx2"/>
            </a:gs>
            <a:gs pos="90000">
              <a:schemeClr val="tx2">
                <a:lumMod val="90000"/>
              </a:schemeClr>
            </a:gs>
            <a:gs pos="70000">
              <a:schemeClr val="accent1">
                <a:lumMod val="20000"/>
                <a:lumOff val="80000"/>
              </a:schemeClr>
            </a:gs>
          </a:gsLst>
          <a:lin ang="6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title="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clrChange>
              <a:clrFrom>
                <a:srgbClr val="D4E1EA">
                  <a:alpha val="100000"/>
                </a:srgbClr>
              </a:clrFrom>
              <a:clrTo>
                <a:srgbClr val="D4E1EA">
                  <a:alpha val="100000"/>
                  <a:alpha val="0"/>
                </a:srgbClr>
              </a:clrTo>
            </a:clrChange>
          </a:blip>
          <a:srcRect t="-260" b="0"/>
          <a:stretch>
            <a:fillRect/>
          </a:stretch>
        </p:blipFill>
        <p:spPr>
          <a:xfrm>
            <a:off x="0" y="560388"/>
            <a:ext cx="701516" cy="1175385"/>
          </a:xfrm>
          <a:prstGeom prst="homePlate">
            <a:avLst/>
          </a:prstGeom>
        </p:spPr>
      </p:pic>
      <p:pic>
        <p:nvPicPr>
          <p:cNvPr id="7" name="图片 6" title="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>
            <a:clrChange>
              <a:clrFrom>
                <a:srgbClr val="D5E2EB">
                  <a:alpha val="100000"/>
                </a:srgbClr>
              </a:clrFrom>
              <a:clrTo>
                <a:srgbClr val="D5E2EB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 rot="10800000">
            <a:off x="7896701" y="5842635"/>
            <a:ext cx="836295" cy="1015365"/>
          </a:xfrm>
          <a:prstGeom prst="rect">
            <a:avLst/>
          </a:prstGeom>
          <a:effectLst/>
        </p:spPr>
      </p:pic>
      <p:sp>
        <p:nvSpPr>
          <p:cNvPr id="2" name="文本框 1" title=""/>
          <p:cNvSpPr txBox="1"/>
          <p:nvPr>
            <p:custDataLst>
              <p:tags r:id="rId6"/>
            </p:custDataLst>
          </p:nvPr>
        </p:nvSpPr>
        <p:spPr>
          <a:xfrm>
            <a:off x="755650" y="1916430"/>
            <a:ext cx="7815580" cy="341503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zh-CN" altLang="en-US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(3)It + be + 动词的过去分词 + that 从句</a:t>
            </a:r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pPr indent="0" fontAlgn="auto">
              <a:lnSpc>
                <a:spcPct val="150000"/>
              </a:lnSpc>
            </a:pPr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pPr indent="0" fontAlgn="auto">
              <a:lnSpc>
                <a:spcPct val="150000"/>
              </a:lnSpc>
            </a:pPr>
            <a:r>
              <a:rPr lang="zh-CN" altLang="en-US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It is said </a:t>
            </a:r>
            <a:r>
              <a:rPr lang="zh-CN" altLang="en-US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that electric cars will become more popular among people.</a:t>
            </a:r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pPr indent="0" fontAlgn="auto">
              <a:lnSpc>
                <a:spcPct val="150000"/>
              </a:lnSpc>
            </a:pPr>
            <a:r>
              <a:rPr lang="zh-CN" altLang="en-US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据说电动汽车名会起来越受人们的欢迎。</a:t>
            </a:r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pPr indent="0" fontAlgn="auto">
              <a:lnSpc>
                <a:spcPct val="150000"/>
              </a:lnSpc>
            </a:pPr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pPr indent="0" fontAlgn="auto">
              <a:lnSpc>
                <a:spcPct val="150000"/>
              </a:lnSpc>
            </a:pPr>
            <a:r>
              <a:rPr lang="zh-CN" altLang="en-US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It is reported</a:t>
            </a:r>
            <a:r>
              <a:rPr lang="zh-CN" altLang="en-US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 that sandstorms are caused naturally by strong winds over loose soil or sand.</a:t>
            </a:r>
            <a:endParaRPr lang="zh-CN" altLang="en-US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  <a:p>
            <a:pPr indent="0" fontAlgn="auto">
              <a:lnSpc>
                <a:spcPct val="150000"/>
              </a:lnSpc>
            </a:pPr>
            <a:r>
              <a:rPr lang="zh-CN" altLang="en-US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据报道,沙尘暴是由强风吹过疏松的土壤或沙子自然形成的。</a:t>
            </a:r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17000">
              <a:schemeClr val="tx2"/>
            </a:gs>
            <a:gs pos="90000">
              <a:schemeClr val="tx2">
                <a:lumMod val="90000"/>
              </a:schemeClr>
            </a:gs>
            <a:gs pos="70000">
              <a:schemeClr val="accent1">
                <a:lumMod val="20000"/>
                <a:lumOff val="80000"/>
              </a:schemeClr>
            </a:gs>
          </a:gsLst>
          <a:lin ang="6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title="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clrChange>
              <a:clrFrom>
                <a:srgbClr val="D4E1EA">
                  <a:alpha val="100000"/>
                </a:srgbClr>
              </a:clrFrom>
              <a:clrTo>
                <a:srgbClr val="D4E1EA">
                  <a:alpha val="100000"/>
                  <a:alpha val="0"/>
                </a:srgbClr>
              </a:clrTo>
            </a:clrChange>
          </a:blip>
          <a:srcRect t="-260" b="0"/>
          <a:stretch>
            <a:fillRect/>
          </a:stretch>
        </p:blipFill>
        <p:spPr>
          <a:xfrm>
            <a:off x="0" y="560388"/>
            <a:ext cx="701516" cy="1175385"/>
          </a:xfrm>
          <a:prstGeom prst="homePlate">
            <a:avLst/>
          </a:prstGeom>
        </p:spPr>
      </p:pic>
      <p:pic>
        <p:nvPicPr>
          <p:cNvPr id="7" name="图片 6" title="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>
            <a:clrChange>
              <a:clrFrom>
                <a:srgbClr val="D5E2EB">
                  <a:alpha val="100000"/>
                </a:srgbClr>
              </a:clrFrom>
              <a:clrTo>
                <a:srgbClr val="D5E2EB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 rot="10800000">
            <a:off x="7896701" y="5842635"/>
            <a:ext cx="836295" cy="1015365"/>
          </a:xfrm>
          <a:prstGeom prst="rect">
            <a:avLst/>
          </a:prstGeom>
          <a:effectLst/>
        </p:spPr>
      </p:pic>
      <p:sp>
        <p:nvSpPr>
          <p:cNvPr id="100" name="文本框 99" title=""/>
          <p:cNvSpPr txBox="1"/>
          <p:nvPr>
            <p:custDataLst>
              <p:tags r:id="rId6"/>
            </p:custDataLst>
          </p:nvPr>
        </p:nvSpPr>
        <p:spPr>
          <a:xfrm>
            <a:off x="779780" y="1052830"/>
            <a:ext cx="8140065" cy="369252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endParaRPr lang="en-US" b="0">
              <a:solidFill>
                <a:schemeClr val="dk1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 fontAlgn="auto">
              <a:lnSpc>
                <a:spcPct val="200000"/>
              </a:lnSpc>
            </a:pPr>
            <a:r>
              <a:rPr lang="en-US" b="0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4</a:t>
            </a:r>
            <a:r>
              <a:rPr lang="zh-CN" altLang="en-US" b="0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）</a:t>
            </a:r>
            <a:r>
              <a:rPr lang="en-US" altLang="zh-CN" b="0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It +</a:t>
            </a:r>
            <a:r>
              <a:rPr lang="zh-CN" altLang="en-US" b="0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不及物动词或短语</a:t>
            </a:r>
            <a:r>
              <a:rPr lang="en-US" altLang="zh-CN" b="0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+that</a:t>
            </a:r>
            <a:r>
              <a:rPr lang="zh-CN" altLang="en-US" b="0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从句</a:t>
            </a:r>
            <a:endParaRPr lang="zh-CN" altLang="en-US" b="0">
              <a:solidFill>
                <a:schemeClr val="dk1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 fontAlgn="auto">
              <a:lnSpc>
                <a:spcPct val="200000"/>
              </a:lnSpc>
            </a:pPr>
            <a:endParaRPr lang="en-US" altLang="zh-CN" b="0">
              <a:solidFill>
                <a:schemeClr val="dk1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 fontAlgn="auto">
              <a:lnSpc>
                <a:spcPct val="200000"/>
              </a:lnSpc>
            </a:pPr>
            <a:r>
              <a:rPr lang="en-US" b="0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It seems</a:t>
            </a:r>
            <a:r>
              <a:rPr lang="en-US" b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that there have been more and more floods these years.</a:t>
            </a:r>
            <a:r>
              <a:rPr lang="zh-CN" b="0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这兰年来似乎有越来越多的洪水。</a:t>
            </a:r>
            <a:r>
              <a:rPr lang="en-US" b="0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It turned out</a:t>
            </a:r>
            <a:r>
              <a:rPr lang="en-US" b="0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 that we have found ways to prevent floods and typhoons.</a:t>
            </a:r>
            <a:r>
              <a:rPr lang="zh-CN" b="0">
                <a:solidFill>
                  <a:schemeClr val="dk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结果证明我们已经找到了预防洪水和台风的方法。
</a:t>
            </a:r>
            <a:endParaRPr lang="zh-CN" altLang="en-US" b="0">
              <a:solidFill>
                <a:schemeClr val="dk1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17000">
              <a:schemeClr val="tx2"/>
            </a:gs>
            <a:gs pos="90000">
              <a:schemeClr val="tx2">
                <a:lumMod val="90000"/>
              </a:schemeClr>
            </a:gs>
            <a:gs pos="70000">
              <a:schemeClr val="accent1">
                <a:lumMod val="20000"/>
                <a:lumOff val="80000"/>
              </a:schemeClr>
            </a:gs>
          </a:gsLst>
          <a:lin ang="6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title="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clrChange>
              <a:clrFrom>
                <a:srgbClr val="D4E1EA">
                  <a:alpha val="100000"/>
                </a:srgbClr>
              </a:clrFrom>
              <a:clrTo>
                <a:srgbClr val="D4E1EA">
                  <a:alpha val="100000"/>
                  <a:alpha val="0"/>
                </a:srgbClr>
              </a:clrTo>
            </a:clrChange>
          </a:blip>
          <a:srcRect t="-260" b="0"/>
          <a:stretch>
            <a:fillRect/>
          </a:stretch>
        </p:blipFill>
        <p:spPr>
          <a:xfrm>
            <a:off x="0" y="560388"/>
            <a:ext cx="701516" cy="1175385"/>
          </a:xfrm>
          <a:prstGeom prst="homePlate">
            <a:avLst/>
          </a:prstGeom>
        </p:spPr>
      </p:pic>
      <p:pic>
        <p:nvPicPr>
          <p:cNvPr id="7" name="图片 6" title="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>
            <a:clrChange>
              <a:clrFrom>
                <a:srgbClr val="D5E2EB">
                  <a:alpha val="100000"/>
                </a:srgbClr>
              </a:clrFrom>
              <a:clrTo>
                <a:srgbClr val="D5E2EB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 rot="10800000">
            <a:off x="7896701" y="5842635"/>
            <a:ext cx="836295" cy="1015365"/>
          </a:xfrm>
          <a:prstGeom prst="rect">
            <a:avLst/>
          </a:prstGeom>
          <a:effectLst/>
        </p:spPr>
      </p:pic>
      <p:sp>
        <p:nvSpPr>
          <p:cNvPr id="2" name="矩形 1" title=""/>
          <p:cNvSpPr/>
          <p:nvPr>
            <p:custDataLst>
              <p:tags r:id="rId6"/>
            </p:custDataLst>
          </p:nvPr>
        </p:nvSpPr>
        <p:spPr>
          <a:xfrm>
            <a:off x="827405" y="332740"/>
            <a:ext cx="8855075" cy="590804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zh-CN" altLang="zh-CN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连接副词引导的主语从句</a:t>
            </a:r>
            <a:endParaRPr lang="en-US" altLang="zh-CN" smtClean="0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en-US" altLang="zh-CN" smtClean="0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When </a:t>
            </a:r>
            <a:r>
              <a:rPr lang="en-US" altLang="zh-CN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they will arrive at the station doesn't matter. </a:t>
            </a:r>
            <a:endParaRPr lang="en-US" altLang="zh-CN" smtClean="0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zh-CN" altLang="zh-CN" smtClean="0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（</a:t>
            </a:r>
            <a:r>
              <a:rPr lang="zh-CN" altLang="zh-CN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他们何时到站没有什么关系。</a:t>
            </a:r>
            <a:r>
              <a:rPr lang="zh-CN" altLang="zh-CN" smtClean="0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）</a:t>
            </a:r>
            <a:endParaRPr lang="en-US" altLang="zh-CN" smtClean="0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en-US" altLang="zh-CN" smtClean="0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How </a:t>
            </a:r>
            <a:r>
              <a:rPr lang="en-US" altLang="zh-CN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the accident happended is still unknown. </a:t>
            </a:r>
            <a:endParaRPr lang="en-US" altLang="zh-CN" smtClean="0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zh-CN" altLang="zh-CN" smtClean="0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（</a:t>
            </a:r>
            <a:r>
              <a:rPr lang="zh-CN" altLang="zh-CN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这场事故是怎么发生的，还不清楚。）</a:t>
            </a:r>
            <a:endParaRPr lang="zh-CN" altLang="zh-CN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Why he was absent from the meeting remains a mystery. </a:t>
            </a:r>
            <a:endParaRPr lang="en-US" altLang="zh-CN" smtClean="0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zh-CN" altLang="zh-CN" smtClean="0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（</a:t>
            </a:r>
            <a:r>
              <a:rPr lang="zh-CN" altLang="zh-CN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他为什么没有参加会议仍然是个谜。</a:t>
            </a:r>
            <a:r>
              <a:rPr lang="zh-CN" altLang="zh-CN" smtClean="0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）</a:t>
            </a:r>
            <a:endParaRPr lang="en-US" altLang="zh-CN" smtClean="0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en-US" altLang="zh-CN" smtClean="0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Where </a:t>
            </a:r>
            <a:r>
              <a:rPr lang="en-US" altLang="zh-CN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I will spend my summer is none of your business. </a:t>
            </a:r>
            <a:endParaRPr lang="en-US" altLang="zh-CN" smtClean="0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zh-CN" altLang="zh-CN" smtClean="0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（</a:t>
            </a:r>
            <a:r>
              <a:rPr lang="zh-CN" altLang="zh-CN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我在哪里过暑假不关你的事。</a:t>
            </a:r>
            <a:r>
              <a:rPr lang="zh-CN" altLang="zh-CN" smtClean="0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）</a:t>
            </a:r>
            <a:endParaRPr lang="en-US" altLang="zh-CN" smtClean="0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zh-CN" altLang="zh-CN">
                <a:solidFill>
                  <a:srgbClr val="FF0000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为了避免头重脚轻，上面的句子可以改为：</a:t>
            </a:r>
            <a:endParaRPr lang="zh-CN" altLang="zh-CN">
              <a:solidFill>
                <a:srgbClr val="FF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It doesn't matter when they will arrive at the station.</a:t>
            </a:r>
            <a:endParaRPr lang="en-US" altLang="zh-CN" err="1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en-US" altLang="zh-CN" err="1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It is still unknown how the accident happended.</a:t>
            </a:r>
            <a:endParaRPr lang="en-US" altLang="zh-CN" err="1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en-US" altLang="zh-CN" err="1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It remains a mystery why he was absent from the meeting.</a:t>
            </a:r>
            <a:endParaRPr lang="en-US" altLang="zh-CN" err="1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  <a:p>
            <a:pPr indent="0" fontAlgn="auto">
              <a:lnSpc>
                <a:spcPct val="150000"/>
              </a:lnSpc>
            </a:pPr>
            <a:r>
              <a:rPr lang="en-US" altLang="zh-CN" err="1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It is none of your business where I will spend my summer.</a:t>
            </a:r>
            <a:endParaRPr lang="en-US" altLang="zh-CN">
              <a:solidFill>
                <a:schemeClr val="dk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https://d.book118.com/988044046004006025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2"/>
  <p:tag name="KSO_WM_UNIT_INDEX" val="2"/>
  <p:tag name="KSO_WM_UNIT_LAYERLEVEL" val="1"/>
  <p:tag name="KSO_WM_UNIT_TYPE" val="y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2"/>
  <p:tag name="KSO_WM_UNIT_INDEX" val="2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2"/>
  <p:tag name="KSO_WM_UNIT_INDEX" val="2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2"/>
  <p:tag name="KSO_WM_UNIT_INDEX" val="2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098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098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0983"/>
  <p:tag name="KSO_WM_TEMPLATE_MASTER_THUMB_INDEX" val="12"/>
  <p:tag name="KSO_WM_TEMPLATE_MASTER_TYPE" val="1"/>
  <p:tag name="KSO_WM_TEMPLATE_SUBCATEGORY" val="0"/>
  <p:tag name="KSO_WM_TEMPLATE_THUMBS_INDEX" val="1、6、7、8、10、15"/>
  <p:tag name="KSO_WM_UNIT_SHOW_EDIT_AREA_INDICATION" val="0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0983"/>
  <p:tag name="KSO_WM_UNIT_COMPATIBLE" val="0"/>
  <p:tag name="KSO_WM_UNIT_DIAGRAM_ISNUMVISUAL" val="0"/>
  <p:tag name="KSO_WM_UNIT_DIAGRAM_ISREFERUNIT" val="0"/>
  <p:tag name="KSO_WM_UNIT_HIGHLIGHT" val="0"/>
  <p:tag name="KSO_WM_UNIT_ID" val="custom20200983_1*a*1"/>
  <p:tag name="KSO_WM_UNIT_INDEX" val="1"/>
  <p:tag name="KSO_WM_UNIT_ISCONTENTSTITLE" val="0"/>
  <p:tag name="KSO_WM_UNIT_LAYERLEVEL" val="1"/>
  <p:tag name="KSO_WM_UNIT_NOCLEAR" val="0"/>
  <p:tag name="KSO_WM_UNIT_PRESET_TEXT" val="活动策划方案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7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0983"/>
  <p:tag name="KSO_WM_UNIT_COMPATIBLE" val="0"/>
  <p:tag name="KSO_WM_UNIT_DIAGRAM_ISNUMVISUAL" val="0"/>
  <p:tag name="KSO_WM_UNIT_DIAGRAM_ISREFERUNIT" val="0"/>
  <p:tag name="KSO_WM_UNIT_HIGHLIGHT" val="0"/>
  <p:tag name="KSO_WM_UNIT_ID" val="custom20200983_1*b*1"/>
  <p:tag name="KSO_WM_UNIT_INDEX" val="1"/>
  <p:tag name="KSO_WM_UNIT_ISCONTENTS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15"/>
  <p:tag name="KSO_WM_UNIT_TEXT_FILL_TYPE" val="1"/>
  <p:tag name="KSO_WM_UNIT_TYPE" val="b"/>
  <p:tag name="KSO_WM_UNIT_VALUE" val="74"/>
</p:tagLst>
</file>

<file path=ppt/tags/tag191.xml><?xml version="1.0" encoding="utf-8"?>
<p:tagLst xmlns:p="http://schemas.openxmlformats.org/presentationml/2006/main">
  <p:tag name="KSO_WM_BEAUTIFY_FLAG" val="#wm#"/>
  <p:tag name="KSO_WM_SLIDE_ID" val="custom20200983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00983"/>
  <p:tag name="KSO_WM_TEMPLATE_MASTER_THUMB_INDEX" val="12"/>
  <p:tag name="KSO_WM_TEMPLATE_MASTER_TYPE" val="1"/>
  <p:tag name="KSO_WM_TEMPLATE_SUBCATEGORY" val="0"/>
  <p:tag name="KSO_WM_TEMPLATE_THUMBS_INDEX" val="1、6、7、8、10、15"/>
</p:tagLst>
</file>

<file path=ppt/tags/tag1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0983"/>
  <p:tag name="KSO_WM_UNIT_COMPATIBLE" val="0"/>
  <p:tag name="KSO_WM_UNIT_DIAGRAM_ISNUMVISUAL" val="0"/>
  <p:tag name="KSO_WM_UNIT_DIAGRAM_ISREFERUNIT" val="0"/>
  <p:tag name="KSO_WM_UNIT_HIGHLIGHT" val="0"/>
  <p:tag name="KSO_WM_UNIT_ID" val="custom20200983_5*l_h_i*1_1_2"/>
  <p:tag name="KSO_WM_UNIT_INDEX" val="1_1_2"/>
  <p:tag name="KSO_WM_UNIT_LAYERLEVEL" val="1_1_1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1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0983"/>
  <p:tag name="KSO_WM_UNIT_COMPATIBLE" val="0"/>
  <p:tag name="KSO_WM_UNIT_DIAGRAM_ISNUMVISUAL" val="0"/>
  <p:tag name="KSO_WM_UNIT_DIAGRAM_ISREFERUNIT" val="0"/>
  <p:tag name="KSO_WM_UNIT_HIGHLIGHT" val="0"/>
  <p:tag name="KSO_WM_UNIT_ID" val="custom20200983_5*l_h_a*1_1_1"/>
  <p:tag name="KSO_WM_UNIT_INDEX" val="1_1_1"/>
  <p:tag name="KSO_WM_UNIT_ISCONTENTSTITLE" val="0"/>
  <p:tag name="KSO_WM_UNIT_LAYERLEVEL" val="1_1_1"/>
  <p:tag name="KSO_WM_UNIT_NOCLEAR" val="0"/>
  <p:tag name="KSO_WM_UNIT_PRESET_TEXT" val="点击此处添加小标题"/>
  <p:tag name="KSO_WM_UNIT_TEXT_FILL_FORE_SCHEMECOLOR_INDEX" val="13"/>
  <p:tag name="KSO_WM_UNIT_TEXT_FILL_FORE_SCHEMECOLOR_INDEX_BRIGHTNESS" val="0.15"/>
  <p:tag name="KSO_WM_UNIT_TEXT_FILL_TYPE" val="1"/>
  <p:tag name="KSO_WM_UNIT_TYPE" val="l_h_a"/>
  <p:tag name="KSO_WM_UNIT_USESOURCEFORMAT_APPLY" val="1"/>
  <p:tag name="KSO_WM_UNIT_VALUE" val="12"/>
</p:tagLst>
</file>

<file path=ppt/tags/tag1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0983"/>
  <p:tag name="KSO_WM_UNIT_COMPATIBLE" val="0"/>
  <p:tag name="KSO_WM_UNIT_DIAGRAM_ISNUMVISUAL" val="0"/>
  <p:tag name="KSO_WM_UNIT_DIAGRAM_ISREFERUNIT" val="0"/>
  <p:tag name="KSO_WM_UNIT_HIGHLIGHT" val="0"/>
  <p:tag name="KSO_WM_UNIT_ID" val="custom20200983_5*l_h_f*1_1_1"/>
  <p:tag name="KSO_WM_UNIT_INDEX" val="1_1_1"/>
  <p:tag name="KSO_WM_UNIT_LAYERLEVEL" val="1_1_1"/>
  <p:tag name="KSO_WM_UNIT_NOCLEAR" val="0"/>
  <p:tag name="KSO_WM_UNIT_PRESET_TEXT" val="点击此处添加正文。"/>
  <p:tag name="KSO_WM_UNIT_TEXT_FILL_FORE_SCHEMECOLOR_INDEX" val="14"/>
  <p:tag name="KSO_WM_UNIT_TEXT_FILL_FORE_SCHEMECOLOR_INDEX_BRIGHTNESS" val="-0.5"/>
  <p:tag name="KSO_WM_UNIT_TEXT_FILL_TYPE" val="1"/>
  <p:tag name="KSO_WM_UNIT_TYPE" val="l_h_f"/>
  <p:tag name="KSO_WM_UNIT_USESOURCEFORMAT_APPLY" val="1"/>
  <p:tag name="KSO_WM_UNIT_VALUE" val="15"/>
</p:tagLst>
</file>

<file path=ppt/tags/tag1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0983"/>
  <p:tag name="KSO_WM_UNIT_COMPATIBLE" val="0"/>
  <p:tag name="KSO_WM_UNIT_DIAGRAM_ISNUMVISUAL" val="0"/>
  <p:tag name="KSO_WM_UNIT_DIAGRAM_ISREFERUNIT" val="0"/>
  <p:tag name="KSO_WM_UNIT_FILL_FORE_SCHEMECOLOR_INDEX_1" val="5"/>
  <p:tag name="KSO_WM_UNIT_FILL_FORE_SCHEMECOLOR_INDEX_1_BRIGHTNESS" val="0.96"/>
  <p:tag name="KSO_WM_UNIT_FILL_FORE_SCHEMECOLOR_INDEX_1_POS" val="0"/>
  <p:tag name="KSO_WM_UNIT_FILL_FORE_SCHEMECOLOR_INDEX_1_TRANS" val="0.71"/>
  <p:tag name="KSO_WM_UNIT_FILL_FORE_SCHEMECOLOR_INDEX_2" val="8"/>
  <p:tag name="KSO_WM_UNIT_FILL_FORE_SCHEMECOLOR_INDEX_2_BRIGHTNESS" val="0.8"/>
  <p:tag name="KSO_WM_UNIT_FILL_FORE_SCHEMECOLOR_INDEX_2_POS" val="0.88"/>
  <p:tag name="KSO_WM_UNIT_FILL_FORE_SCHEMECOLOR_INDEX_2_TRANS" val="0"/>
  <p:tag name="KSO_WM_UNIT_FILL_FORE_SCHEMECOLOR_INDEX_3" val="14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custom20200983_5*l_h_i*1_1_3"/>
  <p:tag name="KSO_WM_UNIT_INDEX" val="1_1_3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1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0983"/>
  <p:tag name="KSO_WM_UNIT_COMPATIBLE" val="0"/>
  <p:tag name="KSO_WM_UNIT_DIAGRAM_ISNUMVISUAL" val="0"/>
  <p:tag name="KSO_WM_UNIT_DIAGRAM_ISREFERUNIT" val="0"/>
  <p:tag name="KSO_WM_UNIT_HIGHLIGHT" val="0"/>
  <p:tag name="KSO_WM_UNIT_ID" val="custom20200983_5*l_h_i*1_3_2"/>
  <p:tag name="KSO_WM_UNIT_INDEX" val="1_3_2"/>
  <p:tag name="KSO_WM_UNIT_LAYERLEVEL" val="1_1_1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1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0983"/>
  <p:tag name="KSO_WM_UNIT_COMPATIBLE" val="0"/>
  <p:tag name="KSO_WM_UNIT_DIAGRAM_ISNUMVISUAL" val="0"/>
  <p:tag name="KSO_WM_UNIT_DIAGRAM_ISREFERUNIT" val="0"/>
  <p:tag name="KSO_WM_UNIT_HIGHLIGHT" val="0"/>
  <p:tag name="KSO_WM_UNIT_ID" val="custom20200983_5*l_h_a*1_3_1"/>
  <p:tag name="KSO_WM_UNIT_INDEX" val="1_3_1"/>
  <p:tag name="KSO_WM_UNIT_ISCONTENTSTITLE" val="0"/>
  <p:tag name="KSO_WM_UNIT_LAYERLEVEL" val="1_1_1"/>
  <p:tag name="KSO_WM_UNIT_NOCLEAR" val="0"/>
  <p:tag name="KSO_WM_UNIT_PRESET_TEXT" val="点击此处添加小标题"/>
  <p:tag name="KSO_WM_UNIT_TEXT_FILL_FORE_SCHEMECOLOR_INDEX" val="13"/>
  <p:tag name="KSO_WM_UNIT_TEXT_FILL_FORE_SCHEMECOLOR_INDEX_BRIGHTNESS" val="0.15"/>
  <p:tag name="KSO_WM_UNIT_TEXT_FILL_TYPE" val="1"/>
  <p:tag name="KSO_WM_UNIT_TYPE" val="l_h_a"/>
  <p:tag name="KSO_WM_UNIT_USESOURCEFORMAT_APPLY" val="1"/>
  <p:tag name="KSO_WM_UNIT_VALUE" val="12"/>
</p:tagLst>
</file>

<file path=ppt/tags/tag1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0983"/>
  <p:tag name="KSO_WM_UNIT_COMPATIBLE" val="0"/>
  <p:tag name="KSO_WM_UNIT_DIAGRAM_ISNUMVISUAL" val="0"/>
  <p:tag name="KSO_WM_UNIT_DIAGRAM_ISREFERUNIT" val="0"/>
  <p:tag name="KSO_WM_UNIT_FILL_FORE_SCHEMECOLOR_INDEX_1" val="5"/>
  <p:tag name="KSO_WM_UNIT_FILL_FORE_SCHEMECOLOR_INDEX_1_BRIGHTNESS" val="0.96"/>
  <p:tag name="KSO_WM_UNIT_FILL_FORE_SCHEMECOLOR_INDEX_1_POS" val="0"/>
  <p:tag name="KSO_WM_UNIT_FILL_FORE_SCHEMECOLOR_INDEX_1_TRANS" val="0.71"/>
  <p:tag name="KSO_WM_UNIT_FILL_FORE_SCHEMECOLOR_INDEX_2" val="8"/>
  <p:tag name="KSO_WM_UNIT_FILL_FORE_SCHEMECOLOR_INDEX_2_BRIGHTNESS" val="0.8"/>
  <p:tag name="KSO_WM_UNIT_FILL_FORE_SCHEMECOLOR_INDEX_2_POS" val="0.88"/>
  <p:tag name="KSO_WM_UNIT_FILL_FORE_SCHEMECOLOR_INDEX_2_TRANS" val="0"/>
  <p:tag name="KSO_WM_UNIT_FILL_FORE_SCHEMECOLOR_INDEX_3" val="14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custom20200983_5*l_h_i*1_3_3"/>
  <p:tag name="KSO_WM_UNIT_INDEX" val="1_3_3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1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0983"/>
  <p:tag name="KSO_WM_UNIT_COMPATIBLE" val="0"/>
  <p:tag name="KSO_WM_UNIT_DIAGRAM_ISNUMVISUAL" val="0"/>
  <p:tag name="KSO_WM_UNIT_DIAGRAM_ISREFERUNIT" val="0"/>
  <p:tag name="KSO_WM_UNIT_HIGHLIGHT" val="0"/>
  <p:tag name="KSO_WM_UNIT_ID" val="custom20200983_5*l_h_i*1_5_2"/>
  <p:tag name="KSO_WM_UNIT_INDEX" val="1_5_2"/>
  <p:tag name="KSO_WM_UNIT_LAYERLEVEL" val="1_1_1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0983"/>
  <p:tag name="KSO_WM_UNIT_COMPATIBLE" val="0"/>
  <p:tag name="KSO_WM_UNIT_DIAGRAM_ISNUMVISUAL" val="0"/>
  <p:tag name="KSO_WM_UNIT_DIAGRAM_ISREFERUNIT" val="0"/>
  <p:tag name="KSO_WM_UNIT_HIGHLIGHT" val="0"/>
  <p:tag name="KSO_WM_UNIT_ID" val="custom20200983_5*l_h_a*1_5_1"/>
  <p:tag name="KSO_WM_UNIT_INDEX" val="1_5_1"/>
  <p:tag name="KSO_WM_UNIT_ISCONTENTSTITLE" val="0"/>
  <p:tag name="KSO_WM_UNIT_LAYERLEVEL" val="1_1_1"/>
  <p:tag name="KSO_WM_UNIT_NOCLEAR" val="0"/>
  <p:tag name="KSO_WM_UNIT_PRESET_TEXT" val="点击此处添加小标题"/>
  <p:tag name="KSO_WM_UNIT_TEXT_FILL_FORE_SCHEMECOLOR_INDEX" val="13"/>
  <p:tag name="KSO_WM_UNIT_TEXT_FILL_FORE_SCHEMECOLOR_INDEX_BRIGHTNESS" val="0.15"/>
  <p:tag name="KSO_WM_UNIT_TEXT_FILL_TYPE" val="1"/>
  <p:tag name="KSO_WM_UNIT_TYPE" val="l_h_a"/>
  <p:tag name="KSO_WM_UNIT_USESOURCEFORMAT_APPLY" val="1"/>
  <p:tag name="KSO_WM_UNIT_VALUE" val="12"/>
</p:tagLst>
</file>

<file path=ppt/tags/tag2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0983"/>
  <p:tag name="KSO_WM_UNIT_COMPATIBLE" val="0"/>
  <p:tag name="KSO_WM_UNIT_DIAGRAM_ISNUMVISUAL" val="0"/>
  <p:tag name="KSO_WM_UNIT_DIAGRAM_ISREFERUNIT" val="0"/>
  <p:tag name="KSO_WM_UNIT_HIGHLIGHT" val="0"/>
  <p:tag name="KSO_WM_UNIT_ID" val="custom20200983_5*l_h_f*1_5_1"/>
  <p:tag name="KSO_WM_UNIT_INDEX" val="1_5_1"/>
  <p:tag name="KSO_WM_UNIT_LAYERLEVEL" val="1_1_1"/>
  <p:tag name="KSO_WM_UNIT_NOCLEAR" val="0"/>
  <p:tag name="KSO_WM_UNIT_PRESET_TEXT" val="点击此处添加正文。"/>
  <p:tag name="KSO_WM_UNIT_TEXT_FILL_FORE_SCHEMECOLOR_INDEX" val="14"/>
  <p:tag name="KSO_WM_UNIT_TEXT_FILL_FORE_SCHEMECOLOR_INDEX_BRIGHTNESS" val="-0.5"/>
  <p:tag name="KSO_WM_UNIT_TEXT_FILL_TYPE" val="1"/>
  <p:tag name="KSO_WM_UNIT_TYPE" val="l_h_f"/>
  <p:tag name="KSO_WM_UNIT_USESOURCEFORMAT_APPLY" val="1"/>
  <p:tag name="KSO_WM_UNIT_VALUE" val="15"/>
</p:tagLst>
</file>

<file path=ppt/tags/tag2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0983"/>
  <p:tag name="KSO_WM_UNIT_COMPATIBLE" val="0"/>
  <p:tag name="KSO_WM_UNIT_DIAGRAM_ISNUMVISUAL" val="0"/>
  <p:tag name="KSO_WM_UNIT_DIAGRAM_ISREFERUNIT" val="0"/>
  <p:tag name="KSO_WM_UNIT_FILL_FORE_SCHEMECOLOR_INDEX_1" val="5"/>
  <p:tag name="KSO_WM_UNIT_FILL_FORE_SCHEMECOLOR_INDEX_1_BRIGHTNESS" val="0.96"/>
  <p:tag name="KSO_WM_UNIT_FILL_FORE_SCHEMECOLOR_INDEX_1_POS" val="0"/>
  <p:tag name="KSO_WM_UNIT_FILL_FORE_SCHEMECOLOR_INDEX_1_TRANS" val="0.71"/>
  <p:tag name="KSO_WM_UNIT_FILL_FORE_SCHEMECOLOR_INDEX_2" val="8"/>
  <p:tag name="KSO_WM_UNIT_FILL_FORE_SCHEMECOLOR_INDEX_2_BRIGHTNESS" val="0.8"/>
  <p:tag name="KSO_WM_UNIT_FILL_FORE_SCHEMECOLOR_INDEX_2_POS" val="0.88"/>
  <p:tag name="KSO_WM_UNIT_FILL_FORE_SCHEMECOLOR_INDEX_2_TRANS" val="0"/>
  <p:tag name="KSO_WM_UNIT_FILL_FORE_SCHEMECOLOR_INDEX_3" val="14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custom20200983_5*l_h_i*1_5_3"/>
  <p:tag name="KSO_WM_UNIT_INDEX" val="1_5_3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0983"/>
  <p:tag name="KSO_WM_UNIT_COMPATIBLE" val="0"/>
  <p:tag name="KSO_WM_UNIT_DIAGRAM_ISNUMVISUAL" val="0"/>
  <p:tag name="KSO_WM_UNIT_DIAGRAM_ISREFERUNIT" val="0"/>
  <p:tag name="KSO_WM_UNIT_HIGHLIGHT" val="0"/>
  <p:tag name="KSO_WM_UNIT_ID" val="custom20200983_5*l_h_i*1_2_2"/>
  <p:tag name="KSO_WM_UNIT_INDEX" val="1_2_2"/>
  <p:tag name="KSO_WM_UNIT_LAYERLEVEL" val="1_1_1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0983"/>
  <p:tag name="KSO_WM_UNIT_COMPATIBLE" val="0"/>
  <p:tag name="KSO_WM_UNIT_DIAGRAM_ISNUMVISUAL" val="0"/>
  <p:tag name="KSO_WM_UNIT_DIAGRAM_ISREFERUNIT" val="0"/>
  <p:tag name="KSO_WM_UNIT_HIGHLIGHT" val="0"/>
  <p:tag name="KSO_WM_UNIT_ID" val="custom20200983_5*l_h_a*1_2_1"/>
  <p:tag name="KSO_WM_UNIT_INDEX" val="1_2_1"/>
  <p:tag name="KSO_WM_UNIT_ISCONTENTSTITLE" val="0"/>
  <p:tag name="KSO_WM_UNIT_LAYERLEVEL" val="1_1_1"/>
  <p:tag name="KSO_WM_UNIT_NOCLEAR" val="0"/>
  <p:tag name="KSO_WM_UNIT_PRESET_TEXT" val="点击此处添加小标题"/>
  <p:tag name="KSO_WM_UNIT_TEXT_FILL_FORE_SCHEMECOLOR_INDEX" val="13"/>
  <p:tag name="KSO_WM_UNIT_TEXT_FILL_FORE_SCHEMECOLOR_INDEX_BRIGHTNESS" val="0.15"/>
  <p:tag name="KSO_WM_UNIT_TEXT_FILL_TYPE" val="1"/>
  <p:tag name="KSO_WM_UNIT_TYPE" val="l_h_a"/>
  <p:tag name="KSO_WM_UNIT_USESOURCEFORMAT_APPLY" val="1"/>
  <p:tag name="KSO_WM_UNIT_VALUE" val="12"/>
</p:tagLst>
</file>

<file path=ppt/tags/tag2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0983"/>
  <p:tag name="KSO_WM_UNIT_COMPATIBLE" val="0"/>
  <p:tag name="KSO_WM_UNIT_DIAGRAM_ISNUMVISUAL" val="0"/>
  <p:tag name="KSO_WM_UNIT_DIAGRAM_ISREFERUNIT" val="0"/>
  <p:tag name="KSO_WM_UNIT_FILL_FORE_SCHEMECOLOR_INDEX_1" val="5"/>
  <p:tag name="KSO_WM_UNIT_FILL_FORE_SCHEMECOLOR_INDEX_1_BRIGHTNESS" val="0.96"/>
  <p:tag name="KSO_WM_UNIT_FILL_FORE_SCHEMECOLOR_INDEX_1_POS" val="0"/>
  <p:tag name="KSO_WM_UNIT_FILL_FORE_SCHEMECOLOR_INDEX_1_TRANS" val="0.71"/>
  <p:tag name="KSO_WM_UNIT_FILL_FORE_SCHEMECOLOR_INDEX_2" val="8"/>
  <p:tag name="KSO_WM_UNIT_FILL_FORE_SCHEMECOLOR_INDEX_2_BRIGHTNESS" val="0.8"/>
  <p:tag name="KSO_WM_UNIT_FILL_FORE_SCHEMECOLOR_INDEX_2_POS" val="0.88"/>
  <p:tag name="KSO_WM_UNIT_FILL_FORE_SCHEMECOLOR_INDEX_2_TRANS" val="0"/>
  <p:tag name="KSO_WM_UNIT_FILL_FORE_SCHEMECOLOR_INDEX_3" val="14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custom20200983_5*l_h_i*1_2_3"/>
  <p:tag name="KSO_WM_UNIT_INDEX" val="1_2_3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0983"/>
  <p:tag name="KSO_WM_UNIT_COMPATIBLE" val="0"/>
  <p:tag name="KSO_WM_UNIT_DIAGRAM_ISNUMVISUAL" val="0"/>
  <p:tag name="KSO_WM_UNIT_DIAGRAM_ISREFERUNIT" val="0"/>
  <p:tag name="KSO_WM_UNIT_HIGHLIGHT" val="0"/>
  <p:tag name="KSO_WM_UNIT_ID" val="custom20200983_5*l_h_i*1_4_2"/>
  <p:tag name="KSO_WM_UNIT_INDEX" val="1_4_2"/>
  <p:tag name="KSO_WM_UNIT_LAYERLEVEL" val="1_1_1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0983"/>
  <p:tag name="KSO_WM_UNIT_COMPATIBLE" val="0"/>
  <p:tag name="KSO_WM_UNIT_DIAGRAM_ISNUMVISUAL" val="0"/>
  <p:tag name="KSO_WM_UNIT_DIAGRAM_ISREFERUNIT" val="0"/>
  <p:tag name="KSO_WM_UNIT_HIGHLIGHT" val="0"/>
  <p:tag name="KSO_WM_UNIT_ID" val="custom20200983_5*l_h_a*1_4_1"/>
  <p:tag name="KSO_WM_UNIT_INDEX" val="1_4_1"/>
  <p:tag name="KSO_WM_UNIT_ISCONTENTSTITLE" val="0"/>
  <p:tag name="KSO_WM_UNIT_LAYERLEVEL" val="1_1_1"/>
  <p:tag name="KSO_WM_UNIT_NOCLEAR" val="0"/>
  <p:tag name="KSO_WM_UNIT_PRESET_TEXT" val="点击此处添加小标题"/>
  <p:tag name="KSO_WM_UNIT_TEXT_FILL_FORE_SCHEMECOLOR_INDEX" val="13"/>
  <p:tag name="KSO_WM_UNIT_TEXT_FILL_FORE_SCHEMECOLOR_INDEX_BRIGHTNESS" val="0.15"/>
  <p:tag name="KSO_WM_UNIT_TEXT_FILL_TYPE" val="1"/>
  <p:tag name="KSO_WM_UNIT_TYPE" val="l_h_a"/>
  <p:tag name="KSO_WM_UNIT_USESOURCEFORMAT_APPLY" val="1"/>
  <p:tag name="KSO_WM_UNIT_VALUE" val="12"/>
</p:tagLst>
</file>

<file path=ppt/tags/tag2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0983"/>
  <p:tag name="KSO_WM_UNIT_COMPATIBLE" val="0"/>
  <p:tag name="KSO_WM_UNIT_DIAGRAM_ISNUMVISUAL" val="0"/>
  <p:tag name="KSO_WM_UNIT_DIAGRAM_ISREFERUNIT" val="0"/>
  <p:tag name="KSO_WM_UNIT_FILL_FORE_SCHEMECOLOR_INDEX_1" val="5"/>
  <p:tag name="KSO_WM_UNIT_FILL_FORE_SCHEMECOLOR_INDEX_1_BRIGHTNESS" val="0.96"/>
  <p:tag name="KSO_WM_UNIT_FILL_FORE_SCHEMECOLOR_INDEX_1_POS" val="0"/>
  <p:tag name="KSO_WM_UNIT_FILL_FORE_SCHEMECOLOR_INDEX_1_TRANS" val="0.71"/>
  <p:tag name="KSO_WM_UNIT_FILL_FORE_SCHEMECOLOR_INDEX_2" val="8"/>
  <p:tag name="KSO_WM_UNIT_FILL_FORE_SCHEMECOLOR_INDEX_2_BRIGHTNESS" val="0.8"/>
  <p:tag name="KSO_WM_UNIT_FILL_FORE_SCHEMECOLOR_INDEX_2_POS" val="0.88"/>
  <p:tag name="KSO_WM_UNIT_FILL_FORE_SCHEMECOLOR_INDEX_2_TRANS" val="0"/>
  <p:tag name="KSO_WM_UNIT_FILL_FORE_SCHEMECOLOR_INDEX_3" val="14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custom20200983_5*l_h_i*1_4_3"/>
  <p:tag name="KSO_WM_UNIT_INDEX" val="1_4_3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00983"/>
  <p:tag name="KSO_WM_UNIT_COMPATIBLE" val="0"/>
  <p:tag name="KSO_WM_UNIT_DIAGRAM_ISNUMVISUAL" val="0"/>
  <p:tag name="KSO_WM_UNIT_DIAGRAM_ISREFERUNIT" val="0"/>
  <p:tag name="KSO_WM_UNIT_HIGHLIGHT" val="0"/>
  <p:tag name="KSO_WM_UNIT_ID" val="custom20200983_5*a*1"/>
  <p:tag name="KSO_WM_UNIT_INDEX" val="1"/>
  <p:tag name="KSO_WM_UNIT_ISCONTENTSTITLE" val="1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USESOURCEFORMAT_APPLY" val="1"/>
  <p:tag name="KSO_WM_UNIT_VALUE" val="7"/>
</p:tagLst>
</file>

<file path=ppt/tags/tag2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0983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0983"/>
  <p:tag name="KSO_WM_TEMPLATE_MASTER_TYPE" val="1"/>
  <p:tag name="KSO_WM_TEMPLATE_SUBCATEGORY" val="0"/>
</p:tagLst>
</file>

<file path=ppt/tags/tag21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14.xml><?xml version="1.0" encoding="utf-8"?>
<p:tagLst xmlns:p="http://schemas.openxmlformats.org/presentationml/2006/main">
  <p:tag name="KSO_WM_BEAUTIFY_FLAG" val=""/>
</p:tagLst>
</file>

<file path=ppt/tags/tag215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21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21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22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22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22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22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32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2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36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2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40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24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44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24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48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24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52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25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56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25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260.xml><?xml version="1.0" encoding="utf-8"?>
<p:tagLst xmlns:p="http://schemas.openxmlformats.org/presentationml/2006/main">
  <p:tag name="KSO_WM_SLIDE_BACKGROUND_TYPE" val="general"/>
  <p:tag name="KSO_WM_SLIDE_BK_DARK_LIGHT" val="2"/>
</p:tagLst>
</file>

<file path=ppt/tags/tag26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">
      <a:dk1>
        <a:srgbClr val="000000"/>
      </a:dk1>
      <a:lt1>
        <a:sysClr val="window" lastClr="FFFFFF"/>
      </a:lt1>
      <a:dk2>
        <a:srgbClr val="BED4E7"/>
      </a:dk2>
      <a:lt2>
        <a:srgbClr val="D8E5F0"/>
      </a:lt2>
      <a:accent1>
        <a:srgbClr val="66A0D0"/>
      </a:accent1>
      <a:accent2>
        <a:srgbClr val="76BEC0"/>
      </a:accent2>
      <a:accent3>
        <a:srgbClr val="71C58F"/>
      </a:accent3>
      <a:accent4>
        <a:srgbClr val="8BC571"/>
      </a:accent4>
      <a:accent5>
        <a:srgbClr val="A9CC6A"/>
      </a:accent5>
      <a:accent6>
        <a:srgbClr val="C4C158"/>
      </a:accent6>
      <a:hlink>
        <a:srgbClr val="658BD5"/>
      </a:hlink>
      <a:folHlink>
        <a:srgbClr val="A16AA5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微软雅黑</vt:lpstr>
      <vt:lpstr>宋体</vt:lpstr>
      <vt:lpstr>汉仪旗黑-85S</vt:lpstr>
      <vt:lpstr>(使用中文字体)</vt:lpstr>
      <vt:lpstr>Office Theme</vt:lpstr>
      <vt:lpstr>Unit 7 Natural Disasters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2024-09-01T10:07:09.499</cp:lastPrinted>
  <dcterms:created xsi:type="dcterms:W3CDTF">2024-09-01T02:07:09Z</dcterms:created>
  <dcterms:modified xsi:type="dcterms:W3CDTF">2024-09-01T02:07:16Z</dcterms:modified>
</cp:coreProperties>
</file>