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AEBA3-2961-4212-BE98-1748ED5D5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1032B-2F7A-4D13-8D59-152036EC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B7F6D-C6AC-430E-B02B-2F094B31B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B4F04-3615-4323-AC8D-18059754B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66D80F-9C40-4594-A985-45EEDD95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3E0889-4C15-4330-9D43-56188D33B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C6E19-246C-43DE-B3AF-06AC17D0D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F0990-82BD-4A15-B150-954CF08CA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24C9D-9D35-45F5-9D74-4F4ABFA44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97858-1A40-4A3E-8CC4-4FDF3B78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60A50-7545-4511-BEAC-20587C69A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411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行业操作规范与验收标准的旅游服务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改进建议与措施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提升旅游服务质量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通过建立行业操作规范，确保旅游服务提供者在各个方面都达到一定的标准，从而提升整体服务质量。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保障旅游者权益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规范旅游服务提供者的行为，确保旅游者的合法权益得到保障，提高旅游者的满意度。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促进旅游行业健康发展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通过制定验收标准，对旅游服务提供者进行评价和监督，推动旅游行业朝着更加健康、可持续的方向发展。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涉及旅游服务的各个环节，如旅游产品设计、宣传推广、合同签订、行程安排、导游服务、酒店住宿、景区游览等。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重点关注旅游服务的专业性、安全性、舒适性、便捷性等方面。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旅游服务提供者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包括旅行社、导游、酒店、景区等与旅游服务相关的企业和个人。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旅游服务合同规范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明确双方权利和义务，包括服务内容、时间、费用等，确保旅游服务合法、合规。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旅游服务质量监控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建立服务质量监控机制，对旅游服务全过程进行质量把控，确保服务质量符合标准。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旅游服务接待流程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包括接待前准备、迎接客人、提供服务、送别客人等步骤，确保服务流程顺畅、高效。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旅游服务流程规范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服务人员态度规范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保持热情、耐心的服务态度，关注游客需求，提供主动、周到的服务。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服务人员仪容仪表规范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服务人员需保持整洁、大方的仪容仪表，展现良好的职业形象。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服务人员语言规范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使用文明、礼貌的语言，表达清晰、准确，尊重游客的多样性和文化差异。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旅游服务人员行为规范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制定旅游安全管理制度和应急预案，加强安全宣传教育，提高游客和员工的安全意识。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旅游安全预防措施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配备完善的安全设施设备，如消防器材、安全出口等，确保游客和员工的人身安全。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旅游安全设施设备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建立安全事故报告和处理机制，对发生的安全事故及时报告、妥善处理，减轻事故造成的损失。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旅游安全事故处理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旅游服务安全管理规范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定期进行游客满意度调查，收集游客对旅游服务的评价和建议，以评估旅游服务的质量和满意度。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708" r="22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建立完善的投诉处理机制，对游客的投诉进行及时响应和处理，确保游客的权益得到保障。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根据游客满意度调查和投诉处理结果，对旅游服务质量进行持续改进，提高游客的满意度和忠诚度。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旅游服务满意度标准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服务人员素质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旅游服务人员应具备专业的知识和技能，提供热情、周到的服务，确保游客的需求得到满足。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制定详细的服务流程规范，确保旅游服务的各个环节都有明确的操作标准和要求。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服务设施完善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旅游服务设施应完善、舒适，满足游客在旅游过程中的各种需求，如住宿、餐饮、交通等。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旅游服务质量标准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旅游服务设施应符合相关的安全标准和规定，确保游客的人身和财产安全。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设施安全性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旅游服务设施应具备完善的功能，如住宿设施应提供舒适的睡眠环境、餐饮设施应提供卫生可口的饭菜等。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设施功能性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旅游服务设施应得到良好的维护和保养，确保设施的正常运转和延长使用寿命。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设施维护状况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旅游服务设施验收标准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https://d.book118.com/988044116015006032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2024-09-09T08:58:44.986</cp:lastPrinted>
  <dcterms:created xsi:type="dcterms:W3CDTF">2024-09-09T00:58:45Z</dcterms:created>
  <dcterms:modified xsi:type="dcterms:W3CDTF">2024-09-09T00:58:46Z</dcterms:modified>
</cp:coreProperties>
</file>