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5B14F40-8467-402E-B634-3D013272F2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7B00C6-67F7-4A72-804E-A3E4627891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059F0FD-9D3E-4FAB-B943-E481BCFA94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9167D2-2FCC-46A0-8EA6-A04EB93988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A3B796-76E1-4D9C-AA40-DBA3224D12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546478-1234-42AA-9F72-9717F49115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14B9B6-332C-4E1E-A055-E22E3577FF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0068BA-9470-4DD7-88E3-76A3E3B1FB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114C3E-ECCB-4427-8ED7-5E0DCF9A8B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4B93AE-EB02-4AC5-BA6F-81B37A0039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2CB4B4-03BA-4D2A-8D71-0828C8D8D5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04413705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个人品牌方面的SWOT分析</a:t>
            </a:r>
          </a:p>
        </p:txBody>
      </p:sp>
      <p:sp>
        <p:nvSpPr>
          <p:cNvPr id="3" name="AutoShape 3"/>
          <p:cNvSpPr/>
          <p:nvPr/>
        </p:nvSpPr>
        <p:spPr>
          <a:xfrm>
            <a:off x="3887301" y="4906518"/>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汇报人：XX</a:t>
            </a:r>
            <a:endParaRPr lang="en-US" sz="1100"/>
          </a:p>
        </p:txBody>
      </p:sp>
      <p:sp>
        <p:nvSpPr>
          <p:cNvPr id="4" name="AutoShape 4"/>
          <p:cNvSpPr/>
          <p:nvPr/>
        </p:nvSpPr>
        <p:spPr>
          <a:xfrm>
            <a:off x="6497278" y="4906518"/>
            <a:ext cx="2419908"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rgbClr val="1B1B1B">
                    <a:alpha val="100000"/>
                  </a:srgbClr>
                </a:solidFill>
                <a:latin typeface="Microsoft Yahei"/>
                <a:ea typeface="Microsoft Yahei"/>
                <a:cs typeface="Microsoft Yahei"/>
              </a:rPr>
              <a:t>2024-01-22</a:t>
            </a:r>
            <a:endParaRPr lang="en-US" sz="1100"/>
          </a:p>
        </p:txBody>
      </p:sp>
      <p:sp>
        <p:nvSpPr>
          <p:cNvPr id="5" name="AutoShape 5"/>
          <p:cNvSpPr/>
          <p:nvPr/>
        </p:nvSpPr>
        <p:spPr>
          <a:xfrm>
            <a:off x="240326" y="276691"/>
            <a:ext cx="1591602" cy="419156"/>
          </a:xfrm>
          <a:prstGeom prst="rect">
            <a:avLst/>
          </a:prstGeom>
          <a:noFill/>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9" name="AutoShape 9"/>
          <p:cNvSpPr/>
          <p:nvPr/>
        </p:nvSpPr>
        <p:spPr>
          <a:xfrm>
            <a:off x="8181391" y="6099640"/>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rgbClr val="FFFFFF">
                    <a:alpha val="100000"/>
                  </a:srgbClr>
                </a:solidFill>
                <a:latin typeface="Microsoft Yahei"/>
                <a:ea typeface="Microsoft Yahei"/>
                <a:cs typeface="Microsoft Yahei"/>
              </a:rPr>
              <a:t>https://wenku.baidu.com</a:t>
            </a:r>
            <a:endParaRPr lang="en-US" sz="1100"/>
          </a:p>
        </p:txBody>
      </p:sp>
      <p:sp>
        <p:nvSpPr>
          <p:cNvPr id="10" name="TextBox 10"/>
          <p:cNvSpPr txBox="1"/>
          <p:nvPr/>
        </p:nvSpPr>
        <p:spPr>
          <a:xfrm rot="5400000">
            <a:off x="-676021" y="2093383"/>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1" name="TextBox 11"/>
          <p:cNvSpPr txBox="1"/>
          <p:nvPr/>
        </p:nvSpPr>
        <p:spPr>
          <a:xfrm rot="5400000">
            <a:off x="-676021" y="4473998"/>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2" name="TextBox 12"/>
          <p:cNvSpPr txBox="1"/>
          <p:nvPr/>
        </p:nvSpPr>
        <p:spPr>
          <a:xfrm rot="5400000">
            <a:off x="10736030" y="172681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3" name="TextBox 13"/>
          <p:cNvSpPr txBox="1"/>
          <p:nvPr/>
        </p:nvSpPr>
        <p:spPr>
          <a:xfrm rot="5400000">
            <a:off x="10736030" y="4107427"/>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DESIGN</a:t>
            </a:r>
          </a:p>
        </p:txBody>
      </p:sp>
      <p:sp>
        <p:nvSpPr>
          <p:cNvPr id="14" name="TextBox 14"/>
          <p:cNvSpPr txBox="1"/>
          <p:nvPr/>
        </p:nvSpPr>
        <p:spPr>
          <a:xfrm rot="5400000">
            <a:off x="10736030" y="6555761"/>
            <a:ext cx="216408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000000">
                    <a:alpha val="100000"/>
                  </a:srgbClr>
                </a:solidFill>
                <a:latin typeface="Microsoft Yahei"/>
                <a:ea typeface="Microsoft Yahei"/>
                <a:cs typeface="Microsoft Yahei"/>
              </a:rPr>
              <a:t>WENKU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引言</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个人品牌现状</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个人品牌的优势分析</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个人品牌的劣势分析</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个人品牌的机会分析</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个人品牌的威胁分析</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个人品牌SWOT分析的结论和建议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引言</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探究个人品牌在市场中的竞争地位</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通过SWOT分析，可以全面了解个人品牌的优势、劣势、机会和威胁，从而更准确地评估个人品牌在市场中的竞争地位。</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制定个人品牌发展策略</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基于SWOT分析的结果，可以制定针对性的个人品牌发展策略，发挥优势、改进劣势、抓住机会和应对威胁。</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提高个人品牌知名度和影响力</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通过SWOT分析，可以更加明确个人品牌的核心竞争力和市场定位，进而提高个人品牌的知名度和影响力。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49" r="21849"/>
          <a:stretch>
            <a:fillRect/>
          </a:stretch>
        </p:blipFill>
        <p:spPr>
          <a:xfrm>
            <a:off x="6822813" y="3719013"/>
            <a:ext cx="2701660" cy="2699124"/>
          </a:xfrm>
          <a:prstGeom prst="diamond">
            <a:avLst/>
          </a:prstGeom>
        </p:spPr>
      </p:pic>
      <p:pic>
        <p:nvPicPr>
          <p:cNvPr id="3" name="Picture 3"/>
          <p:cNvPicPr>
            <a:picLocks noChangeAspect="1"/>
          </p:cNvPicPr>
          <p:nvPr/>
        </p:nvPicPr>
        <p:blipFill>
          <a:blip r:embed="rId3">
            <a:alphaModFix/>
          </a:blip>
          <a:srcRect l="16635" r="16635"/>
          <a:stretch>
            <a:fillRect/>
          </a:stretch>
        </p:blipFill>
        <p:spPr>
          <a:xfrm>
            <a:off x="7719270" y="1064801"/>
            <a:ext cx="3836142" cy="3832540"/>
          </a:xfrm>
          <a:prstGeom prst="diamond">
            <a:avLst/>
          </a:prstGeom>
        </p:spPr>
      </p:pic>
      <p:sp>
        <p:nvSpPr>
          <p:cNvPr id="4" name="TextBox 4"/>
          <p:cNvSpPr txBox="1"/>
          <p:nvPr/>
        </p:nvSpPr>
        <p:spPr>
          <a:xfrm>
            <a:off x="1218874" y="1875949"/>
            <a:ext cx="5367290"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概念：SWOT分析是一种常用的战略分析工具，通过对个人品牌内部的优势（Strengths）和劣势（Weaknesses），以及外部环境中的机会（Opportunities）和威胁（Threats）进行全面评估，为个人品牌制定合理的发展策略提供重要依据。</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SWOT分析的概念和作用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发现个人品牌存在的问题和不足，提出改进措施。</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作用</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明确个人品牌的核心竞争力和市场定位。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SWOT分析的概念和作用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SWOT分析的概念和作用</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揭示市场中的机会和威胁，为个人品牌制定应对策略。</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为个人品牌制定长期发展规划提供重要参考。</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个人品牌现状</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个人品牌是指个人在职业领域中所展现出的独特形象、专业知识和价值观，是个人与职业市场相互认知的结果。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具有独特性、专业性、价值性和认知性。个人品牌的核心是个人的专业知识和价值观，它代表了个人在职场中的竞争力和影响力。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个人品牌的定义和特点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互联网和社交媒体的普及，个人品牌建设变得越来越重要。越来越多的人开始注重个人品牌的塑造和传播，通过在社交媒体上发布有价值的内容、参与行业活动、建立人脉关系等方式来提升个人品牌的影响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个人品牌的建设将更加注重个性化和专业化。人们将更加关注个人品牌的独特性和专业性，通过不断学习和提升自己的专业素养，打造具有独特魅力的个人品牌。同时，社交媒体和数字化工具的发展也将为个人品牌建设提供更多的可能性和便利。</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个人品牌的现状和发展趋势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个人品牌的优势分析</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通过多年的从业经验和持续学习，积累了丰富的行业经验和专业知识，能够迅速洞察行业趋势和变化。</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深厚的行业经验和专业知识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具备某些独特的技能或专长，如数据分析、创意设计等，这些技能在行业内具有较高的认可度和市场需求。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独特的技能或专长</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拥有跨领域的知识和技能，能够融合不同领域的元素，为个人品牌带来独特的竞争优势。</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多领域融合</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专业技能和知识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在人际交往和工作中表现出极高的诚信度，赢得他人的信任和尊重。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诚信可靠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1875" r="21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积极主动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11" b="1611"/>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创新思维</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具有强烈的进取心和主动性，善于抓住机遇，勇于面对挑战。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具备创新思维和独立思考能力，能够为个人品牌带来独特的观点和见解。</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个人品质和特点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广泛的人脉网络</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通过多年的社交和职业经历，建立了广泛的人脉网络，包括行业内的专家、意见领袖等。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优质的合作伙伴</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与一些优质的合作伙伴建立了长期稳定的合作关系，共同推动个人品牌的发展。</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多元化的资源渠道</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通过不同的渠道获取各种资源，如资金、技术、人才等，为个人品牌的发展提供有力支持。</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人脉和资源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个人品牌的劣势分析</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https://d.book118.com/988044137053006035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2024-09-14T04:13:49.039</cp:lastPrinted>
  <dcterms:created xsi:type="dcterms:W3CDTF">2024-09-13T20:13:49Z</dcterms:created>
  <dcterms:modified xsi:type="dcterms:W3CDTF">2024-09-13T20:13:51Z</dcterms:modified>
</cp:coreProperties>
</file>