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0692130" cy="7559675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11E7D-F76A-4EA9-ACAB-BD19C5838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F029A-CEA8-4C33-9093-F93E90C4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07547-61D5-4C7C-89C7-2E0C541C3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B4C7F-B446-4079-B6D0-95A557D0E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ED9736-0C8E-495F-8587-6998D330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274E1-84CD-4156-AC85-26AFC134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49A0A-4585-4E49-82E5-08D725EB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7039C-4EA3-4A48-9CD6-FBE9576F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4704C-ABCA-40B9-8BAE-56A0515B8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B579A-6AC9-4843-91F1-4317BCDC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2249A-C78F-4198-9F0B-48030B208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500512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888339" y="1853844"/>
            <a:ext cx="8040369" cy="3800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100"/>
          </a:p>
          <a:p>
            <a:pPr marL="1113155" algn="ctr" rtl="0" eaLnBrk="0">
              <a:lnSpc>
                <a:spcPct val="96000"/>
              </a:lnSpc>
              <a:spcBef>
                <a:spcPct val="0"/>
              </a:spcBef>
            </a:pPr>
            <a:r>
              <a:rPr lang="zh-CN" sz="41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某某</a:t>
            </a:r>
            <a:r>
              <a:rPr sz="41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有限公司</a:t>
            </a:r>
            <a:endParaRPr lang="en-US" altLang="en-US" sz="4100"/>
          </a:p>
          <a:p>
            <a:pPr algn="l" rtl="0" eaLnBrk="0">
              <a:lnSpc>
                <a:spcPct val="140000"/>
              </a:lnSpc>
            </a:pPr>
            <a:endParaRPr lang="en-US" altLang="en-US" sz="1000"/>
          </a:p>
          <a:p>
            <a:pPr algn="l" rtl="0" eaLnBrk="0">
              <a:lnSpc>
                <a:spcPct val="141000"/>
              </a:lnSpc>
            </a:pPr>
            <a:endParaRPr lang="en-US" altLang="en-US" sz="1000"/>
          </a:p>
          <a:p>
            <a:pPr algn="r" rtl="0" eaLnBrk="0">
              <a:lnSpc>
                <a:spcPct val="97000"/>
              </a:lnSpc>
              <a:spcBef>
                <a:spcPts val="1230"/>
              </a:spcBef>
            </a:pPr>
            <a:r>
              <a:rPr sz="41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“开工第一课</a:t>
            </a:r>
            <a:r>
              <a:rPr sz="4100" kern="0" spc="-14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41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”安全教育培训课件</a:t>
            </a:r>
            <a:endParaRPr lang="en-US" altLang="en-US" sz="4100"/>
          </a:p>
          <a:p>
            <a:pPr algn="l" rtl="0" eaLnBrk="0">
              <a:lnSpc>
                <a:spcPct val="189000"/>
              </a:lnSpc>
            </a:pPr>
            <a:endParaRPr lang="en-US" altLang="en-US" sz="1000"/>
          </a:p>
          <a:p>
            <a:pPr marL="3013075" algn="l" rtl="0" eaLnBrk="0">
              <a:lnSpc>
                <a:spcPct val="95000"/>
              </a:lnSpc>
              <a:spcBef>
                <a:spcPts val="780"/>
              </a:spcBef>
            </a:pP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主讲人：</a:t>
            </a:r>
            <a:endParaRPr lang="en-US" altLang="en-US" sz="2600"/>
          </a:p>
          <a:p>
            <a:pPr algn="l" rtl="0" eaLnBrk="0">
              <a:lnSpc>
                <a:spcPct val="149000"/>
              </a:lnSpc>
            </a:pPr>
            <a:endParaRPr lang="en-US" altLang="en-US" sz="1000"/>
          </a:p>
          <a:p>
            <a:pPr algn="l" rtl="0" eaLnBrk="0">
              <a:lnSpc>
                <a:spcPct val="149000"/>
              </a:lnSpc>
            </a:pPr>
            <a:endParaRPr lang="en-US" altLang="en-US" sz="10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marL="2722880" algn="l" rtl="0" eaLnBrk="0">
              <a:lnSpc>
                <a:spcPct val="97000"/>
              </a:lnSpc>
              <a:spcBef>
                <a:spcPts val="5"/>
              </a:spcBef>
            </a:pPr>
            <a:r>
              <a:rPr sz="4100" kern="0" spc="-7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202</a:t>
            </a:r>
            <a:r>
              <a:rPr lang="en-US" sz="4100" kern="0" spc="-7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4</a:t>
            </a:r>
            <a:r>
              <a:rPr sz="4100" kern="0" spc="34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1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年</a:t>
            </a:r>
            <a:r>
              <a:rPr sz="4100" kern="0" spc="-6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4100" kern="0" spc="-7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1</a:t>
            </a:r>
            <a:r>
              <a:rPr sz="4100" kern="0" spc="40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1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月</a:t>
            </a:r>
            <a:endParaRPr lang="en-US" altLang="en-US" sz="4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/>
          <p:nvPr/>
        </p:nvSpPr>
        <p:spPr>
          <a:xfrm>
            <a:off x="904346" y="1954695"/>
            <a:ext cx="8888094" cy="2191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695325" algn="l" rtl="0" eaLnBrk="0">
              <a:lnSpc>
                <a:spcPct val="87000"/>
              </a:lnSpc>
            </a:pP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为进一步落实公司安全生产主</a:t>
            </a: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体责任，按照省安办《关于</a:t>
            </a:r>
            <a:endParaRPr lang="en-US" altLang="en-US" sz="2600"/>
          </a:p>
          <a:p>
            <a:pPr marL="12700" indent="17780" algn="l" rtl="0" eaLnBrk="0">
              <a:lnSpc>
                <a:spcPct val="153000"/>
              </a:lnSpc>
              <a:spcBef>
                <a:spcPts val="20"/>
              </a:spcBef>
            </a:pP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扎实落实“开工第一课</a:t>
            </a:r>
            <a:r>
              <a:rPr sz="2600" kern="0" spc="-96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”制度加强</a:t>
            </a:r>
            <a:r>
              <a:rPr sz="2600" kern="0" spc="-4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企业复工复产期间安全防范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的通知》要求，切实做好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复工复产期间的安全生产工作；结合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公司实际开展安全生产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“开工第一课</a:t>
            </a:r>
            <a:r>
              <a:rPr sz="2600" kern="0" spc="-96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”安全教育培训。</a:t>
            </a:r>
            <a:endParaRPr lang="en-US" altLang="en-US" sz="2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6"/>
          <p:cNvSpPr/>
          <p:nvPr/>
        </p:nvSpPr>
        <p:spPr>
          <a:xfrm>
            <a:off x="1569188" y="1198447"/>
            <a:ext cx="6411595" cy="4030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2564765" algn="l" rtl="0" eaLnBrk="0">
              <a:lnSpc>
                <a:spcPct val="97000"/>
              </a:lnSpc>
            </a:pPr>
            <a:r>
              <a:rPr sz="35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培训内容</a:t>
            </a:r>
            <a:endParaRPr lang="en-US" altLang="en-US" sz="35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algn="r" rtl="0" eaLnBrk="0">
              <a:lnSpc>
                <a:spcPct val="83000"/>
              </a:lnSpc>
              <a:spcBef>
                <a:spcPts val="785"/>
              </a:spcBef>
            </a:pPr>
            <a:r>
              <a:rPr sz="2600" kern="0" spc="-11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1</a:t>
            </a:r>
            <a:r>
              <a:rPr sz="2600" kern="0" spc="-31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600" kern="0" spc="-1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、认清安全形势，构建安全稳定责任体系。</a:t>
            </a:r>
            <a:endParaRPr lang="en-US" altLang="en-US" sz="2600"/>
          </a:p>
          <a:p>
            <a:pPr marL="21590" indent="1905" algn="l" rtl="0" eaLnBrk="0">
              <a:lnSpc>
                <a:spcPct val="156000"/>
              </a:lnSpc>
              <a:spcBef>
                <a:spcPts val="5"/>
              </a:spcBef>
            </a:pPr>
            <a:r>
              <a:rPr sz="2600" kern="0" spc="-4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2</a:t>
            </a:r>
            <a:r>
              <a:rPr sz="2600" kern="0" spc="-23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6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、提高思想认识，深入落实企业主体责任。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600" kern="0" spc="-5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3</a:t>
            </a:r>
            <a:r>
              <a:rPr sz="2600" kern="0" spc="-29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600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、安全知识学习。</a:t>
            </a:r>
            <a:endParaRPr lang="en-US" altLang="en-US" sz="2600"/>
          </a:p>
          <a:p>
            <a:pPr marL="12700" algn="l" rtl="0" eaLnBrk="0">
              <a:lnSpc>
                <a:spcPct val="95000"/>
              </a:lnSpc>
              <a:spcBef>
                <a:spcPts val="1695"/>
              </a:spcBef>
            </a:pP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4</a:t>
            </a:r>
            <a:r>
              <a:rPr sz="2600" kern="0" spc="-31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、安全警示教育，杜绝麻痹大意思想。</a:t>
            </a:r>
            <a:endParaRPr lang="en-US" altLang="en-US" sz="2600"/>
          </a:p>
          <a:p>
            <a:pPr algn="l" rtl="0" eaLnBrk="0">
              <a:lnSpc>
                <a:spcPct val="102000"/>
              </a:lnSpc>
            </a:pPr>
            <a:endParaRPr lang="en-US" altLang="en-US" sz="1400"/>
          </a:p>
          <a:p>
            <a:pPr algn="r" rtl="0" eaLnBrk="0">
              <a:lnSpc>
                <a:spcPct val="95000"/>
              </a:lnSpc>
              <a:spcBef>
                <a:spcPts val="5"/>
              </a:spcBef>
            </a:pP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5</a:t>
            </a:r>
            <a:r>
              <a:rPr sz="2600" kern="0" spc="-29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、安全警示教育视频“请</a:t>
            </a: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把安全放心上</a:t>
            </a:r>
            <a:r>
              <a:rPr sz="2600" kern="0" spc="-9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600" kern="0" spc="-14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”。</a:t>
            </a:r>
            <a:endParaRPr lang="en-US" altLang="en-US" sz="2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143000"/>
            <a:ext cx="8860535" cy="493775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13104"/>
            <a:ext cx="8862059" cy="499262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23771"/>
            <a:ext cx="8862059" cy="49880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32915"/>
            <a:ext cx="8859011" cy="4968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32915"/>
            <a:ext cx="8854440" cy="4968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32915"/>
            <a:ext cx="8862059" cy="49712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23771"/>
            <a:ext cx="8862059" cy="497890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143000"/>
            <a:ext cx="8862059" cy="49514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24"/>
          <p:cNvSpPr/>
          <p:nvPr/>
        </p:nvSpPr>
        <p:spPr>
          <a:xfrm>
            <a:off x="3595903" y="2051964"/>
            <a:ext cx="3209289" cy="2230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/>
          </a:p>
          <a:p>
            <a:pPr marL="568960" algn="l" rtl="0" eaLnBrk="0">
              <a:lnSpc>
                <a:spcPct val="99000"/>
              </a:lnSpc>
            </a:pPr>
            <a:r>
              <a:rPr sz="4100" kern="0" spc="10">
                <a:ln w="1525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第三部分</a:t>
            </a:r>
            <a:endParaRPr lang="en-US" altLang="en-US" sz="41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ct val="0"/>
              </a:spcBef>
            </a:pPr>
            <a:r>
              <a:rPr sz="4100" kern="0" spc="70">
                <a:ln w="1525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FF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安全知识学习</a:t>
            </a:r>
            <a:endParaRPr lang="en-US" altLang="en-US" sz="4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23771"/>
            <a:ext cx="8859011" cy="49911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152144"/>
            <a:ext cx="8855964" cy="49255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350263"/>
            <a:ext cx="8855964" cy="49225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421892"/>
            <a:ext cx="8859011" cy="498195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181100"/>
            <a:ext cx="8855964" cy="486765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32916"/>
            <a:ext cx="8855964" cy="49590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171955"/>
            <a:ext cx="8854440" cy="48844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190244"/>
            <a:ext cx="8854440" cy="48554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03959"/>
            <a:ext cx="8854440" cy="501700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143000"/>
            <a:ext cx="8854440" cy="49423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223772"/>
            <a:ext cx="8862059" cy="49834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4400" y="1143000"/>
            <a:ext cx="8862059" cy="49423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2130" cy="62896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https://d.book118.com/988045005127006041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0">
      <vt:lpstr>Arial</vt:lpstr>
      <vt:lpstr>Calibri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2024-09-20T16:59:47.845</cp:lastPrinted>
  <dcterms:created xsi:type="dcterms:W3CDTF">2024-09-20T08:59:47Z</dcterms:created>
  <dcterms:modified xsi:type="dcterms:W3CDTF">2024-09-20T08:59:48Z</dcterms:modified>
</cp:coreProperties>
</file>