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AE1F3B-4905-4035-8A20-98F4981B6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EF316D-07B1-4748-A951-5494DEF85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6A3EDD-53DF-4647-B7A7-B393FB00E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69144B-0BCF-4751-8508-A241046EF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1011A9-1A4E-43CF-81AC-B8C5B8635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E512B1-D08A-4C43-9683-0DFCAD4EE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335188-2A7D-44CD-ADC4-61BF3CD5E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9585DC-BDEE-4D73-BD8E-DCDABFDA5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7757F2-CBD5-4533-9A93-34F69F355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1CC569-A7AC-4045-A11C-2A3E718A7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3C2696-8A89-41AE-88F7-9FB0FB86B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4501503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室内广告分析报告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室内广告市场概述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室内广告类型分析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室内广告效果评估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室内广告创新趋势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室内广告挑战与机遇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本报告旨在分析室内广告市场的现状、趋势和发展前景，为广告主、广告公司和相关机构提供决策支持和参考。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行为的改变和广告技术的不断创新，室内广告作为一种新兴的广告形式，逐渐受到广告主和消费者的关注和认可。室内广告具有针对性强、互动性好、传播效果显著等特点，在商业场所、公共设施等室内环境中具有广泛的应用前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本报告主要分析近年来室内广告市场的发展历程和现状，并对未来几年的发展趋势进行预测。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本报告涵盖全球范围内的室内广告市场，重点分析中国、美国、欧洲等主要国家和地区的市场情况。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内容范围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本报告主要包括室内广告市场的概述、市场规模与增长、市场结构、竞争格局、消费者行为分析、技术创新与趋势等方面的内容。同时，还将对室内广告市场的未来发展趋势进行预测，并提出相应的建议和展望。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室内广告市场概述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根据最新研究数据，全球室内广告市场规模已达到数十亿美元，并呈现出稳步增长的趋势。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随着消费者对个性化、互动式广告体验的需求增加，以及室内场所如商场、餐厅、办公楼等日益成为广告投放的重要场所，室内广告市场有望继续保持快速增长。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市场规模和增长趋势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5608" r="35608"/>
          <a:stretch>
            <a:fillRect/>
          </a:stretch>
        </p:blipFill>
        <p:spPr>
          <a:xfrm>
            <a:off x="161995" y="1165346"/>
            <a:ext cx="4300145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消费者越来越注重广告的个性化，希望广告内容与自己的兴趣和需求相匹配。室内广告可以通过精准定位和目标受众分析，实现广告的个性化投放。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互动式体验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消费者对于能够与之互动的广告更感兴趣。室内广告可以利用技术手段，如触摸屏、AR/VR等，为消费者提供沉浸式的互动体验。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美观性和创意性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室内广告作为室内环境的一部分，需要具备美观性和创意性。独特的广告设计和创意表现能够吸引消费者的注意力，提升广告的传播效果。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消费者需求和偏好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室内广告市场呈现出多元化的竞争格局，包括传统广告公司、数字营销机构、室内场所运营商等多个参与者。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广告公司在品牌传播和广告创意方面具有优势；数字营销机构则擅长利用大数据和人工智能技术，实现广告的精准投放；室内场所运营商则通过与广告主合作，将广告内容与场所环境相结合，提升广告的传播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竞争格局和主要参与者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室内广告类型分析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以海报、喷绘等形式展示在墙面上，传递品牌或产品信息。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静态墙面广告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动态墙面广告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互动墙面广告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利用LED显示屏等技术，在墙面上播放视频或动画广告，更具吸引力。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结合触摸屏、传感器等技术，实现观众与广告的互动，提高参与度。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墙面广告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将广告内容印刷在贴纸上，粘贴在商场、超市等地面，引导消费者关注。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地面贴纸广告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利用地面立体画或装置艺术等形式，展示产品或品牌形象，吸引眼球。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地面立体广告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设置地面互动游戏或展示屏，让观众在参与过程中了解广告信息。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地面互动广告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地面广告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将广告内容印刷在吊旗上，悬挂在商场、展会等场所，营造氛围。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750" r="147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吊旗广告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利用吊顶空间设置广告牌或灯箱，展示品牌形象或产品信息。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吊顶广告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将LED显示屏悬挂在室内空间中，播放视频或动画广告，吸引观众目光。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悬挂式LED广告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悬挂广告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925" r="2892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428" r="1042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其他类型广告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在桌面上放置小型广告牌或宣传册，方便消费者了解产品信息。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在商场柜台、收银台等位置设置广告牌或灯箱，提高品牌曝光度。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利用投影技术将广告内容投射在墙面、地面等位置，打造沉浸式广告体验。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在电梯内壁或门面上设置广告牌或显示屏，传递品牌或产品信息。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桌面广告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柜台广告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投影广告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电梯广告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室内广告效果评估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https://d.book118.com/988045015037006044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2024-09-24T06:26:41.216</cp:lastPrinted>
  <dcterms:created xsi:type="dcterms:W3CDTF">2024-09-23T22:26:41Z</dcterms:created>
  <dcterms:modified xsi:type="dcterms:W3CDTF">2024-09-23T22:26:43Z</dcterms:modified>
</cp:coreProperties>
</file>