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66DC1-88BF-4C54-91E1-5CFED1057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4039A-4A38-4A4F-89AF-155B4CC82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CADEE-2F29-4932-8332-254E3A5E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0D941-D4D3-4CC2-A0DF-E23B37344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53C824-6249-48BC-B8C5-27C583C3C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0066DD-20E0-4044-87FA-FA3E71E8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9A25C6-2839-4D5C-8185-FA5B5C11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F3AC4-239D-40A3-8F81-D6D4923B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56C01-8325-4AD7-9AD5-35739C1E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22435-6927-40EC-861E-80C4DD244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393E2-22BF-4B82-A519-06C374BCA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5062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投诉作品推广方案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投诉作品现状及问题分析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目标受众群体分析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推广渠道选择与拓展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内容创意与呈现方式优化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互动环节设置与参与度提升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数据监测、评估与调整策略制定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投诉作品现状及问题分析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投诉作品数量与类型统计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投诉作品数量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近三年来，投诉作品数量逐年上升，其中2022年投诉量较2021年增长了30%。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投诉作品类型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投诉作品以文字、图片和视频为主，其中视频类投诉占比最高，达到45%。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某用户投诉某平台发布的虚假广告，涉及欺诈消费者行为。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某用户投诉某APP存在泄露用户隐私的问题，引发社会广泛关注。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某用户投诉某网站发布的低俗色情内容，严重污染网络环境。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典型投诉案例分析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目前主要通过官方渠道、社交媒体和合作伙伴进行投诉作品的推广和宣传。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虽然现有推广措施取得了一定成效，但覆盖面和影响力有限，需要进一步优化和完善。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现有推广措施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现有推广措施及效果评估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投诉作品类型多样，审核标准不统一。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随着互联网技术的不断发展和用户需求的不断变化，如何有效应对和解决上述问题成为一大挑战。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现有推广措施缺乏针对性和创新性，难以吸引目标受众。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投诉作品数量庞大，处理效率低下。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https://d.book118.com/988045062047006044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2024-09-24T09:16:22.047</cp:lastPrinted>
  <dcterms:created xsi:type="dcterms:W3CDTF">2024-09-24T01:16:22Z</dcterms:created>
  <dcterms:modified xsi:type="dcterms:W3CDTF">2024-09-24T01:16:24Z</dcterms:modified>
</cp:coreProperties>
</file>