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4F3EE-E8AF-443D-9E40-CD03AFD91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D5948-59F8-4E5E-A614-B2F62E5D9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F6263-530B-4BCE-AECD-C21F4CCF6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7F9AC-66EC-404F-BB0C-D37CB7108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C92530-6A9A-46CE-9928-405E7FAE6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2EC63D-9CDB-4B15-8CCD-5566A60C1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FDA803-46DA-4AA6-9A90-8095D7489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AC9B5-2213-4C6A-BDAD-2C8AAF8AD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41567-6DB4-4EFC-9704-EB84AE5BD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2786B-D510-4AE8-9951-E4A968EEE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D2F81-E019-4A2E-8DD7-2C95FA0F9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45123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定价策略现状调查分析报告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定价策略现状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定价策略的影响因素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定价策略的有效性分析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定价策略的优化建议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通过对当前市场定价策略的调查和分析，为企业制定更有效的定价策略提供依据。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随着市场竞争的加剧，定价策略成为企业获取竞争优势的关键因素之一。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本报告主要针对国内市场的定价策略进行调查和分析，涉及不同行业和产品类型。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由于市场环境的复杂性和数据获取的难度，本报告可能存在一定的局限性和误差。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60" r="1066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52" r="205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319" r="1031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806" r="1380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市场定价策略概述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以产品成本为基础，加上预期利润来确定产品价格。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根据竞争对手的产品价格来制定自己的产品价格。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根据市场需求和竞争状况来制定产品价格。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根据产品对顾客的价值来制定产品价格。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市场导向定价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分析直接竞争对手的产品价格，了解其定价策略和竞争优势。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直接竞争对手的定价策略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分析间接竞争对手的产品价格，了解其定价策略和竞争优势。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间接竞争对手的定价策略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分析市场领导者的产品价格，了解其定价策略和竞争优势。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市场领导者的定价策略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主要竞争对手的定价策略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分析目标市场的需求特点，了解其对于产品的需求和偏好。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目标市场的需求分析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分析目标市场对于产品的期望和要求，了解其对于价格的敏感度和接受度。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目标市场的期望分析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目标市场的需求和期望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定价策略的影响因素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产品成本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产品成本是定价策略的基础，包括生产成本、研发成本、营销成本等。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产品成本决定了企业的定价下限，企业需要在保证盈利的前提下进行定价。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企业可以通过降低成本来提高竞争力，从而制定更有竞争力的价格。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市场供需关系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市场供需关系是影响定价策略的重要因素，供大于求时价格下降，供小于求时价格上升。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企业需要了解市场需求和供应情况，制定相应的定价策略，以保持竞争力。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企业可以通过调整产品差异化、提高产品质量等方式来影响市场供需关系，从而影响定价策略。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企业需要明确自己的品牌价值和市场定位，制定相应的定价策略。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企业可以通过提升品牌形象、提高产品质量等方式来提高品牌价值和市场定位，从而影响定价策略。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336" r="1533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3107" r="310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121" r="912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品牌价值和市场定位是影响定价策略的重要因素，品牌价值越高、市场定位越高，价格也相应越高。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品牌价值和市场定位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https://d.book118.com/988045123032006031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2024-09-08T01:20:25.934</cp:lastPrinted>
  <dcterms:created xsi:type="dcterms:W3CDTF">2024-09-07T17:20:25Z</dcterms:created>
  <dcterms:modified xsi:type="dcterms:W3CDTF">2024-09-07T17:20:28Z</dcterms:modified>
</cp:coreProperties>
</file>