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056B-8FF6-4890-BF12-BAC671AC6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6BBD3-DB2A-4FF1-A212-BF0F7DE0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3A837-C0A9-418C-9780-23F9EEFA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355CA-FA5C-4BB0-9885-C54DBA33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C0379-E1C1-43C5-99B6-6A6739F7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3360E-385F-467C-9A54-F54D7587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A591C-58A1-4971-9DC8-FC483923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B9B79-FF54-44FB-9398-417A62A8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BEA2D-E545-49E4-B54D-0724A81D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1FA86-058C-482B-ADD2-281798E0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F16D9-4184-4A31-9D51-AC28DDA4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123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应急救援档案管理制度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应急救援档案管理制度建设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应急救援档案管理流程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应急救援档案管理中的问题和挑战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应急救援档案管理优化对策和建议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56" r="2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随着社会的发展和自然灾害的频发，应急救援工作越来越受到重视。为了更好地记录和保存应急救援过程中的相关信息，建立完善的应急救援档案管理制度显得尤为重要。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在应急救援过程中，会产生大量的档案资料，包括救援计划、救援过程记录、受灾情况报告等，这些资料对于总结经验、提高救援效率以及灾后重建都具有重要的参考价值。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应急救援档案也是灾后重建和追责的重要依据，通过档案管理可以确保相关责任的落实和公正的评估。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确保应急救援档案的完整性和安全性，避免资料丢失或损坏。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通过对应急救援档案的管理，可以更好地总结和反思救援过程中的经验和不足，为今后的救援工作提供借鉴和参考。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应急救援档案管理概述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应急救援档案是指在应急救援工作中形成的具有保存价值的文字、图像、音频、视频等不同形式的历史记录。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应急救援档案包括但不限于灾害、事故等突发事件应对过程中的救援计划、救援行动、救援效果评估等全过程记录。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https://d.book118.com/988045123114006046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2024-09-27T17:47:04.338</cp:lastPrinted>
  <dcterms:created xsi:type="dcterms:W3CDTF">2024-09-27T09:47:04Z</dcterms:created>
  <dcterms:modified xsi:type="dcterms:W3CDTF">2024-09-27T09:47:06Z</dcterms:modified>
</cp:coreProperties>
</file>