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240EF-D9B7-4B3D-9DFC-1ADBF2E8A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5412F-BA2A-4602-AA72-31811D32B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D8669-958B-4107-BD1D-56BD836DF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38DF2-7C7F-4F14-AC2A-68A118A2D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008001-2497-4745-A6FF-37FEA10A3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E5A82D-8350-4D0E-8A60-40727B574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09E5CB-3017-4901-AF42-AADDF6F3E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6E2BA-D5F5-4FD9-9BE1-B07BB6CEC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DC95B-322F-49B1-B127-2A108012B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5694E-0955-4F82-A150-C7E9EA93E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7BE96-B037-496F-B13D-2FAF07310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45124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水利工程施工质量验收的生态恢复验收标准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生态恢复验收标准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生态恢复验收的实施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水利工程生态恢复的未来展望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确保水利工程符合设计要求和相关法规标准，保障工程安全和稳定运行。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451" r="12451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通过验收及时发现和整改施工中的问题，提高工程质量。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为后续工程管理和运行维护提供依据，降低维护成本。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国家相关法律法规和技术标准：如《水利水电工程施工质量检验与评定规程》、《水利水电工程验收规程》等。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施工合同、设计文件和施工图：明确工程的具体要求和标准。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工程实际施工情况：结合现场实际情况，评估施工质量是否符合要求。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验收的依据和标准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成立验收委员会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由相关领域的专家、技术人员和行政管理人员组成，负责具体验收工作。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对工程的外观、结构和质量进行实地检查，核实施工记录和检测报告。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资料审查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对施工过程中的质量检测资料、施工记录和验收申请报告进行审查。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意见反馈与整改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根据验收结果，向施工单位提供反馈意见，并要求限期整改。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验收的程序和方法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生态恢复验收标准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植被覆盖率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验收时需确保施工区域内的植被覆盖率达到规定的标准，以减少土壤侵蚀和风蚀。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植被种类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应选择适应当地气候和土壤条件的植被种类，以提高植被的存活率和适应性。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植被生长状况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验收时应关注植被的生长状况，包括生长高度、密度和健康状况等，以确保植被恢复的效果。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植被恢复验收标准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土壤侵蚀控制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施工过程中应采取有效措施控制土壤侵蚀，如设置排水设施、护坡措施等。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土壤保持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验收时应检查土壤流失的情况，确保施工区域内土壤保持稳定，无明显水土流失现象。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土壤质量改善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通过植被恢复等措施，改善土壤质量，提高土壤肥力和保水能力。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水土保持验收标准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生物多样性保护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施工过程中应尽量减少对当地生物多样性的影响，采取措施保护野生动植物栖息地。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生态廊道建设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在施工区域内建设生态廊道，为野生动植物提供迁徙和栖息的场所。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生态监测与评估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定期进行生态监测和评估，以确保生物多样性得到有效保护。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生物多样性保护验收标准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https://d.book118.com/988045124012006044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2024-09-23T22:01:49.571</cp:lastPrinted>
  <dcterms:created xsi:type="dcterms:W3CDTF">2024-09-23T14:01:49Z</dcterms:created>
  <dcterms:modified xsi:type="dcterms:W3CDTF">2024-09-23T14:01:51Z</dcterms:modified>
</cp:coreProperties>
</file>