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9EE727-F9AB-4EFD-9DA5-00EB6636EF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5481E0-3CA8-4824-95D3-F9CA1B7745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E358F9-2C08-486B-A1C9-95525323A3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DF2D2E-8824-4C05-90AA-173DEAA313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61FF51-6AEB-4492-A93B-B0AB639D2A9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68274F-3B07-47DC-B8A9-9773D5B02D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AB42EA-AC9C-4C10-8EFF-FE13DE2CE6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9CF131-7378-4084-91A2-9A415F1B0A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C59D5A-ED09-4A92-9F50-576E423C16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570907-11F4-435D-B84E-5419717CBB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AE3676-8FFA-4379-AA05-64F334DEF5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046053076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绩效与薪酬管理(第二版)袁圣东系统的绩效考核技术课件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绩效考核概述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关键绩效指标(KPI)</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平衡计分卡(BSC)</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360度反馈法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目标管理法(MBO)</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绩效考核概述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061" r="2906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绩效考核是对员工在一定时期内的工作表现和结果进行评估和反馈的过程。</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通过评估员工的工作表现，为薪酬调整、晋升、培训等提供依据，促进个人和组织绩效的提升。</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522" b="1052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522" b="1052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绩效考核的重要性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提高员工工作积极性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通过绩效考核，员工可以了解自己的工作表现，明确自己的不足和努力方向，从而激发工作动力。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促进组织目标实现</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通过绩效考核，组织可以了解员工的工作状况，及时调整管理策略和资源分配，以实现整体目标。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提升员工能力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通过绩效考核，组织可以发现员工的潜力和能力短板，有针对性地开展培训和发展计划，提升员工能力。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根据组织战略目标和岗位职责，选取关键绩效指标进行评估。</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关键绩效指标（KPI）</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通过上级、下级、同事等多维度评价员工的工作表现。</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360度反馈</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根据组织目标和员工个人目标进行评估，关注工作结果和达成情况。</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目标管理法（MBO）</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从财务、客户、内部运营和学习成长四个维度评估员工绩效。</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平衡计分卡（BSC）</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绩效考核的常见方法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关键绩效指标(KPI)</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关键绩效指标是衡量员工绩效表现的重要标准，具有目标明确、可量化、与组织目标一致等特点。</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关键绩效指标是衡量员工在特定时期内工作表现的关键性指标，是评估员工绩效的重要依据。这些指标通常与组织目标和战略紧密相关，能够反映员工的工作成果和贡献。KPI具有明确的目标导向，能够为员工的绩效评估提供具体、可衡量的标准。同时，KPI可量化，方便进行客观、公正的评估。此外，有效的KPI应与组织目标保持一致，以确保员工的个人绩效与组织整体目标相符合。</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KPI的定义与特点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设定有效的KPI需要遵循SMART原则，确保指标具体、可衡量、可达成、相关和有时限。</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设定有效的KPI是绩效管理中的关键环节。为确保KPI的有效性，应遵循SMART原则。具体而言，指标应具有明确性，能够清晰地表达评估标准；可衡量性，可以通过数据或事实进行量化评估；可达成性，员工通过努力能够实现指标；相关性，指标应与组织目标和战略紧密相关；时限性，指标的完成应有明确的时间限制。在设定KPI时，应充分考虑员工的工作职责、能力水平和业务需求，确保指标既不过于简单也不至于无法达成。</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如何设定有效的KPI</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KPI能够提高员工的工作效率和工作质量，增强组织的战略执行力，但也可能导致短期行为和过分量化倾向。</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键绩效指标在绩效管理中具有显著的优势。通过设定明确的KPI，员工能够清楚地了解组织对他们的期望和要求，从而有针对性地提升自己的工作表现。同时，KPI能够将员工的个人目标与组织目标相结合，促进组织战略的实现。此外，KPI的量化性质使得评估结果更为客观、公正，有助于提高员工的工作积极性和满意度。然而，KPI也存在一定的局限性。过分强调KPI可能会导致员工只关注短期目标而忽视长期发展，也可能出现过分量化倾向而忽略了一些重要的非量化指标。因此，在实施KPI的过程中，需要关注其可能带来的问题，并采取相应措施进行平衡和优化。</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KPI的优点与局限性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https://d.book118.com/988046053076006045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2024-09-26T03:51:32.244</cp:lastPrinted>
  <dcterms:created xsi:type="dcterms:W3CDTF">2024-09-25T19:51:32Z</dcterms:created>
  <dcterms:modified xsi:type="dcterms:W3CDTF">2024-09-25T19:51:34Z</dcterms:modified>
</cp:coreProperties>
</file>