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FFB222-7CB3-41E0-9951-F3750FFC8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4F60A-C248-4AB1-B776-56E9BBDBC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524D40-E68F-420A-8F28-DE39B897C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2403B1-00A7-4F30-A43C-E1FD0EE356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A5C2AA-1A65-4579-8A98-D8563CCEB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B79ACD-3D6E-43C5-A9C2-5FBE6A5D7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DEF54C-9E2F-4676-8C0C-519A46CC2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88EE65-3B9E-4BED-A41E-63CE6617A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235934-58D3-4E87-8E3A-8E7BE346F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D412E6-BFDE-40D2-9D41-F950B0C00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432B7-A23C-4F40-A8D0-5729E2DB5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4704110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合富辉煌广州琶洲新基瑞宝国际公寓整合营销建议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传播策略建议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销售执行建议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预算与效果评估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项目简介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63829" y="2541248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项目名称：合富辉煌广州琶洲新基瑞宝国际公寓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095436" y="4987041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物业类型：公寓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054044" y="4987041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总建筑面积：约5万平方米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972595" y="2757148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地理位置：广州市海珠区琶洲新基村</a:t>
            </a:r>
          </a:p>
        </p:txBody>
      </p:sp>
      <p:sp>
        <p:nvSpPr>
          <p:cNvPr id="31" name="Freeform 31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6" name="Freeform 36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39" name="Freeform 39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2" name="Freeform 42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7" name="Freeform 47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项目定位为高端精品公寓，注重品质和舒适度，提供高品质的居住体验。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高端精品公寓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t="9009" b="900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商务人士首选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t="15250" b="15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投资回报率高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6797" r="1679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主要面向商务人士和高端白领，提供便捷的交通和商务配套服务。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项目具有较高的投资回报率，吸引投资者和购房者。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项目定位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项目目标客户为高收入人群，包括企业高管、成功商人、专业人士等。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0254" b="10254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高收入人群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主要针对长期出差或短期停留的商务人士，满足其居住和商务需求。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商务人士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吸引对投资房地产有兴趣的投资者，看重项目的高投资回报率。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5" name="TextBox 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区域房地产市场趋势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分析琶洲地区房地产市场的供求关系、价格走势以及未来发展趋势。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8" name="TextBox 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区域基础设施建设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了解琶洲地区的基础设施状况，如交通、商业、教育等。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区域经济发展状况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琶洲地区作为广州经济发展的重要区域，具有较高的商业价值和投资潜力。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区域市场分析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竞品楼盘分析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对琶洲地区同类型公寓进行比较分析，包括产品定位、价格、户型、装修标准等。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竞品营销策略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了解竞品的营销策略、推广渠道和销售手段，以便更好地制定自己的营销策略。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竞品客户群体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分析竞品的客户群体特征，以便更好地定位自己的目标客户。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竞品分析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客户购买决策过程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分析目标客户在购买公寓时的决策过程和影响因素，以便更好地制定销售策略。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目标客户画像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根据公寓的特点和定位，描绘出目标客户的年龄、性别、职业、收入等方面的特征。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客户需求与偏好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了解目标客户对于公寓的关注点，如户型、装修、配套设施等。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目标客户消费行为分析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根据公寓的目标客户群体，明确产品定位，突出公寓的特色和优势。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定位明确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9424" r="942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确保公寓设施完善、装修精美，提供高品质的居住体验。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关注现代居住理念，引入创新设计元素，满足客户个性化需求。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创新设计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6" name="AutoShape 6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市场调研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进行市场调研，了解同区域类似公寓的价格水平，为定价提供参考。</a:t>
              </a:r>
            </a:p>
          </p:txBody>
        </p:sp>
        <p:sp>
          <p:nvSpPr>
            <p:cNvPr id="9" name="AutoShape 9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11" name="AutoShape 11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差异化定价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根据公寓的品质、地理位置等因素，制定具有竞争力的价格策略。</a:t>
              </a:r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6" name="AutoShape 16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灵活调整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根据市场需求和销售情况，灵活调整价格，保持竞争优势。</a:t>
              </a:r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17651" r="17651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利用线上、线下多种渠道进行宣传推广，如社交媒体、户外广告、房产网站等。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多渠道宣传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与相关行业合作伙伴建立合作关系，共同推广公寓项目。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针对目标客户群体进行定向营销，提高推广效果。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定向营销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https://d.book118.com/988047041102006046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2024-09-27T13:26:44.759</cp:lastPrinted>
  <dcterms:created xsi:type="dcterms:W3CDTF">2024-09-27T05:26:44Z</dcterms:created>
  <dcterms:modified xsi:type="dcterms:W3CDTF">2024-09-27T05:26:46Z</dcterms:modified>
</cp:coreProperties>
</file>