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A4EC93-7820-431A-94A2-B077F426C0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9DD2A0-C590-477A-932E-465EEB2866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31330E-3B6B-4C03-BBF6-45D4F59B87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BFB515-B57F-44D6-BCF8-92C52895F1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A8D83B-63C7-4058-926E-F600774C7B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7F7AB2-92B4-444D-BB2E-95421968EF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23FD1D-28C5-4E57-8B93-95A9AD92A6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F214DE-3BAC-480E-AB23-F511C499E2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23BC77-EEF3-4C29-A307-D5E0FD268C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47C2DD-569D-4C01-AC8A-6DF35511FE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53F11E-38CA-48EB-BA5C-848102D34E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50134061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《热分析法》ppt课件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热分析法简介</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热分析法的基本类型</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热分析法的实验技术与操作</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热分析法的应用实例</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热分析法的未来发展与展望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热分析法简介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热分析法是一种通过测量物质在加热或冷却过程中的物理性质变化来研究物质性质的方法。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基于物质在温度变化时发生的物理变化（如熔化、升华、结晶等）或化学变化（如分解、氧化还原反应等），通过测量这些变化过程中的热量、质量、温度等参数，推断物质的性质和组成。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875" r="23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583" b="1558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研究材料的热稳定性、热膨胀系数、热导率等。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材料科学</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研究化学反应的动力学参数、反应机理等。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化学领域</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研究生物大分子的热稳定性、蛋白质折叠等。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生物学领域</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研究药物晶型、热分解温度等。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制药领域</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热分析法的应用领域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753" r="2175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可同时测量多个参数，如质量、热量、温度等，具有较高的信息量。</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优势</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无需样品制备，只需少量样品即可进行测试。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热分析法的优势与局限性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热分析法的优势与局限性</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Microsoft Yahei"/>
                  <a:ea typeface="Microsoft Yahei"/>
                  <a:cs typeface="Microsoft Yahei"/>
                </a:rPr>
                <a:t>可用于研究物质在温度变化时的性质变化，具有较高的灵敏度和准确性。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热分析法的优势与局限性</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局限性</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对测试条件要求较高，如温度控制、气氛控制等。</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对于某些物质，可能存在较大的热历史效应，影响测试结果的准确性。</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对于某些复杂体系，可能需要结合其他分析方法进行综合分析。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热分析法的基本类型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差热分析法（DTA）是一种通过测量物质在加热或冷却过程中温度变化来研究物质性质的分析方法。</a:t>
            </a:r>
          </a:p>
        </p:txBody>
      </p:sp>
      <p:pic>
        <p:nvPicPr>
          <p:cNvPr id="4" name="Picture 4"/>
          <p:cNvPicPr>
            <a:picLocks noChangeAspect="1"/>
          </p:cNvPicPr>
          <p:nvPr/>
        </p:nvPicPr>
        <p:blipFill>
          <a:blip r:embed="rId2"/>
          <a:srcRect l="29321" r="29321"/>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t="12500" b="12500"/>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9189" r="19189"/>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16667" r="16667"/>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差热分析法通常使用热电偶作为传感器，记录样品与参考物之间的温差变化。</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差热分析法可以用于研究物质的熔点、玻璃化转变温度、结晶度、热稳定性等性质。</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差热分析法广泛应用于材料科学、化学、生物学等领域。</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差热分析法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79079" y="1866934"/>
            <a:ext cx="390525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热重分析法（TGA）是一种通过测量物质在加热过程中质量变化来研究物质性质的分析方法。</a:t>
            </a:r>
          </a:p>
        </p:txBody>
      </p:sp>
      <p:sp>
        <p:nvSpPr>
          <p:cNvPr id="11" name="TextBox 11"/>
          <p:cNvSpPr txBox="1"/>
          <p:nvPr/>
        </p:nvSpPr>
        <p:spPr>
          <a:xfrm>
            <a:off x="7622173" y="4109530"/>
            <a:ext cx="4029075" cy="885825"/>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热重分析法通常使用天平作为传感器，记录样品质量的变化。</a:t>
            </a:r>
          </a:p>
        </p:txBody>
      </p:sp>
      <p:sp>
        <p:nvSpPr>
          <p:cNvPr id="12" name="TextBox 12"/>
          <p:cNvSpPr txBox="1"/>
          <p:nvPr/>
        </p:nvSpPr>
        <p:spPr>
          <a:xfrm>
            <a:off x="653186" y="4992590"/>
            <a:ext cx="43434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热重分析法广泛应用于化学、制药、材料科学等领域。</a:t>
            </a:r>
          </a:p>
        </p:txBody>
      </p:sp>
      <p:sp>
        <p:nvSpPr>
          <p:cNvPr id="13" name="TextBox 13"/>
          <p:cNvSpPr txBox="1"/>
          <p:nvPr/>
        </p:nvSpPr>
        <p:spPr>
          <a:xfrm>
            <a:off x="454963" y="3098058"/>
            <a:ext cx="39243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热重分析法可以用于研究物质的分解、氧化、还原等反应，以及测定物质的热稳定性、分解温度等性质。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热重分析法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653" r="19653"/>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l="18750" r="18750"/>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热机械分析法（TMA）是一种通过测量物质在加热过程中尺寸变化来研究物质性质的分析方法。</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热机械分析法通常使用位移传感器或电容传感器等测量样品尺寸的变化。</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热机械分析法</a:t>
              </a:r>
            </a:p>
          </p:txBody>
        </p:sp>
      </p:grpSp>
      <p:sp>
        <p:nvSpPr>
          <p:cNvPr id="38" name="AutoShape 38"/>
          <p:cNvSpPr/>
          <p:nvPr/>
        </p:nvSpPr>
        <p:spPr>
          <a:xfrm>
            <a:off x="1957021" y="4386298"/>
            <a:ext cx="2552700" cy="117126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热机械分析法可以用于研究物质的热膨胀、热收缩、热弹性等性质，以及测定材料的热膨胀系数、弹性模量等参数。</a:t>
            </a:r>
            <a:endParaRPr lang="en-US" sz="1100"/>
          </a:p>
        </p:txBody>
      </p:sp>
      <p:sp>
        <p:nvSpPr>
          <p:cNvPr id="39" name="AutoShape 39"/>
          <p:cNvSpPr/>
          <p:nvPr/>
        </p:nvSpPr>
        <p:spPr>
          <a:xfrm>
            <a:off x="7830517"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热机械分析法广泛应用于材料科学、机械工程等领域。</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动态热机械分析法</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动态热机械分析法（DMA）是一种通过测量物质在振动过程中阻尼变化来研究物质性质的分析方法。</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动态热机械分析法可以用于研究物质的弹性模量、阻尼系数、粘弹性等性质。</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动态热机械分析法通常使用振动样品力学装置作为测试设备，记录样品振动的阻尼变化。</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动态热机械分析法广泛应用于高分子材料、复合材料、陶瓷等领域。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759511"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194008"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628506"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063003"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75049" y="3802911"/>
            <a:ext cx="2562225" cy="1609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425">
                <a:solidFill>
                  <a:schemeClr val="dk1">
                    <a:alpha val="100000"/>
                  </a:schemeClr>
                </a:solidFill>
                <a:latin typeface="Microsoft Yahei"/>
                <a:ea typeface="Microsoft Yahei"/>
                <a:cs typeface="Microsoft Yahei"/>
              </a:rPr>
              <a:t>热分析联用技术是将两种或多种热分析方法结合起来，发挥各自的优势，实现对物质更全面和深入的研究。</a:t>
            </a:r>
          </a:p>
        </p:txBody>
      </p:sp>
      <p:sp>
        <p:nvSpPr>
          <p:cNvPr id="7" name="Freeform 7"/>
          <p:cNvSpPr/>
          <p:nvPr/>
        </p:nvSpPr>
        <p:spPr>
          <a:xfrm>
            <a:off x="9301454"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9735951"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170449"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0604947"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88539"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23037"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857534"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92032"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30482"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964980"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399477"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833975" y="1362723"/>
            <a:ext cx="868995" cy="1950411"/>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887964" y="3802911"/>
            <a:ext cx="2562225" cy="1514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425">
                <a:solidFill>
                  <a:schemeClr val="dk1">
                    <a:alpha val="100000"/>
                  </a:schemeClr>
                </a:solidFill>
                <a:latin typeface="Microsoft Yahei"/>
                <a:ea typeface="Microsoft Yahei"/>
                <a:cs typeface="Microsoft Yahei"/>
              </a:rPr>
              <a:t>热分析联用技术广泛应用于各个领域，特别是需要深入研究物质性质的科学研究和工业生产中。</a:t>
            </a:r>
          </a:p>
        </p:txBody>
      </p:sp>
      <p:sp>
        <p:nvSpPr>
          <p:cNvPr id="20" name="TextBox 20"/>
          <p:cNvSpPr txBox="1"/>
          <p:nvPr/>
        </p:nvSpPr>
        <p:spPr>
          <a:xfrm>
            <a:off x="3346021" y="3802911"/>
            <a:ext cx="2562225" cy="1609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425">
                <a:solidFill>
                  <a:schemeClr val="dk1">
                    <a:alpha val="100000"/>
                  </a:schemeClr>
                </a:solidFill>
                <a:latin typeface="Microsoft Yahei"/>
                <a:ea typeface="Microsoft Yahei"/>
                <a:cs typeface="Microsoft Yahei"/>
              </a:rPr>
              <a:t>常见的热分析联用技术包括DSC-TGA、DSC-TMA、DMA-TGA等。</a:t>
            </a:r>
          </a:p>
        </p:txBody>
      </p:sp>
      <p:sp>
        <p:nvSpPr>
          <p:cNvPr id="21" name="TextBox 21"/>
          <p:cNvSpPr txBox="1"/>
          <p:nvPr/>
        </p:nvSpPr>
        <p:spPr>
          <a:xfrm>
            <a:off x="6116992" y="3802911"/>
            <a:ext cx="2562225" cy="1609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425">
                <a:solidFill>
                  <a:schemeClr val="dk1">
                    <a:alpha val="100000"/>
                  </a:schemeClr>
                </a:solidFill>
                <a:latin typeface="Microsoft Yahei"/>
                <a:ea typeface="Microsoft Yahei"/>
                <a:cs typeface="Microsoft Yahei"/>
              </a:rPr>
              <a:t>热分析联用技术可以用于研究物质的热稳定性、分解机理、相变行为等性质，以及测定相关性质参数。</a:t>
            </a:r>
          </a:p>
        </p:txBody>
      </p:sp>
      <p:sp>
        <p:nvSpPr>
          <p:cNvPr id="22" name="Freeform 22"/>
          <p:cNvSpPr/>
          <p:nvPr/>
        </p:nvSpPr>
        <p:spPr>
          <a:xfrm>
            <a:off x="1683527" y="1942053"/>
            <a:ext cx="888306" cy="791751"/>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445000" y="1806876"/>
            <a:ext cx="926928" cy="92692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206367" y="1886534"/>
            <a:ext cx="902789" cy="902789"/>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9948635" y="1888948"/>
            <a:ext cx="897962" cy="897962"/>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5400000">
            <a:off x="11368526" y="5979399"/>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1368526" y="6190229"/>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热分析联用技术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https://d.book118.com/988050134061006037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2024-09-17T07:05:36.435</cp:lastPrinted>
  <dcterms:created xsi:type="dcterms:W3CDTF">2024-09-16T23:05:36Z</dcterms:created>
  <dcterms:modified xsi:type="dcterms:W3CDTF">2024-09-16T23:05:38Z</dcterms:modified>
</cp:coreProperties>
</file>