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D927-98FA-4733-9695-7454F5B33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CE0EE-1821-4E98-80E4-701410263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1FEC5-6BC6-4C2A-9352-41E4FD43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F9698-2F8C-4974-B935-76606DDE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BDD05-40C8-4DFF-84C1-7E5FC910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6D384-9640-44EE-95E0-7E5C1DE7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083F5-72B8-4280-BCF5-F317D5941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FCA45-24BB-4E29-BC46-43052588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B04F1-4587-4CA6-A125-52499EC6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C0548-E42B-4127-8657-CBA302E41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6697-107C-479D-A2CF-19BF929B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1036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心理治疗师真题讲解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真题概述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基础知识讲解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真题解析与答案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模拟试题与答案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真题来源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心理治疗师真题主要来源于国家医学考试中心、地方医学考试中心以及各类医学考试辅导机构。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真题对于考生来说具有极高的价值，通过对历年真题的练习和研究，可以了解考试形式、考试难度、考点分布等信息，有助于考生针对性地备考，提高考试通过率。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真题来源与重要性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真题题型与分值分布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心理治疗师考试真题的题型主要包括选择题、填空题、简答题、论述题等。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分值分布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不同题型分值分布不同，选择题和填空题分值较高，简答题和论述题分值较低。具体分值分布需参照各年份的真题。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心理治疗师真题难度较大，涉及的知识点较多，需要考生具备扎实的专业基础和全面的知识体系。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心理治疗师真题具有较高的灵活性和应用性，注重考查考生的综合运用能力和解决实际问题的能力。同时，真题还具有一定的重复性和规律性，考生可以通过对历年真题的研究，发现其中的命题规律和考试趋势。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真题难度与特点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基础知识讲解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心理学是研究人类思维、情感和行为的科学。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心理学研究方法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包括实验法、观察法、调查法等。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心理学分支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包括发展心理学、社会心理学、认知心理学、临床心理学等。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心理咨询是通过与个体交流，帮助其解决心理困扰、提高心理素质的过程。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包括倾听、提问、反馈、情感表达等。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包括个体咨询、团体咨询、家庭咨询等。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心理治疗流派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包括精神分析、认知行为疗法、人本主义疗法等。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心理治疗师的角色与职责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包括评估、诊断、制定治疗方案、实施治疗等。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心理治疗是通过特定的干预措施，帮助个体克服心理障碍、恢复心理健康的过程。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心理治疗基础知识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解题技巧与方法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理解题意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排除明显错误的选项，缩小答案范围。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根据常识判断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举一反三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对于不确定的题目，联想相关知识点，进行推理判断。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仔细阅读题目，确保理解问题的核心要求。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结合实际和专业知识，对选项进行评估和判断。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简明扼要地列出主要观点和概念。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准确回答要点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简答题要求简洁明了，避免过多展开。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避免长篇大论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答案要有逻辑性和条理性，方便阅卷人评判。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条理清晰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对于涉及到的具体细节和实例，要适当展开说明。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注重细节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首先明确问题要求，对案例进行深入分析。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理论联系实际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多角度思考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逻辑推理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将理论知识与案例实际情况相结合，提出解决方案。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从不同角度分析案例，提出多种可能的解决方案。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根据案例信息进行逻辑推理，得出合理的结论。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案例分析题解题技巧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真题解析与答案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选择题主要考察考生对心理治疗基础知识的掌握程度，包括治疗理论、治疗方法、治疗技术等方面的知识。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选择题解析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答案应准确、简洁，直接点明正确选项，并解释该选项的正确性。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选择题答案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选择题解析与答案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简答题主要考察考生对心理治疗实践中的基本概念、原则和方法的掌握程度，要求考生能够准确理解并简要回答问题。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简答题答案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答案应全面、准确，条理清晰，直接回答问题要点，并适当展开解释。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简答题解析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简答题解析与答案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https://d.book118.com/988051036003006025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2024-09-01T09:56:31.866</cp:lastPrinted>
  <dcterms:created xsi:type="dcterms:W3CDTF">2024-09-01T01:56:31Z</dcterms:created>
  <dcterms:modified xsi:type="dcterms:W3CDTF">2024-09-01T01:56:34Z</dcterms:modified>
</cp:coreProperties>
</file>