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5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tags" Target="../tags/tag14.xml" /><Relationship Id="rId19" Type="http://schemas.openxmlformats.org/officeDocument/2006/relationships/tags" Target="../tags/tag15.xml" /><Relationship Id="rId2" Type="http://schemas.openxmlformats.org/officeDocument/2006/relationships/tags" Target="../tags/tag1.xml" /><Relationship Id="rId20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image" Target="../media/image3.png" /><Relationship Id="rId7" Type="http://schemas.openxmlformats.org/officeDocument/2006/relationships/tags" Target="../tags/tag4.xml" /><Relationship Id="rId8" Type="http://schemas.openxmlformats.org/officeDocument/2006/relationships/image" Target="../media/image4.png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5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34.xml" /><Relationship Id="rId11" Type="http://schemas.openxmlformats.org/officeDocument/2006/relationships/tags" Target="../tags/tag35.xml" /><Relationship Id="rId12" Type="http://schemas.openxmlformats.org/officeDocument/2006/relationships/tags" Target="../tags/tag36.xml" /><Relationship Id="rId13" Type="http://schemas.openxmlformats.org/officeDocument/2006/relationships/tags" Target="../tags/tag37.xml" /><Relationship Id="rId14" Type="http://schemas.openxmlformats.org/officeDocument/2006/relationships/tags" Target="../tags/tag38.xml" /><Relationship Id="rId15" Type="http://schemas.openxmlformats.org/officeDocument/2006/relationships/tags" Target="../tags/tag39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7.png" /><Relationship Id="rId4" Type="http://schemas.openxmlformats.org/officeDocument/2006/relationships/tags" Target="../tags/tag31.xml" /><Relationship Id="rId5" Type="http://schemas.openxmlformats.org/officeDocument/2006/relationships/image" Target="../media/image8.png" /><Relationship Id="rId6" Type="http://schemas.openxmlformats.org/officeDocument/2006/relationships/tags" Target="../tags/tag32.xml" /><Relationship Id="rId7" Type="http://schemas.openxmlformats.org/officeDocument/2006/relationships/image" Target="../media/image9.png" /><Relationship Id="rId8" Type="http://schemas.openxmlformats.org/officeDocument/2006/relationships/tags" Target="../tags/tag33.xml" /><Relationship Id="rId9" Type="http://schemas.openxmlformats.org/officeDocument/2006/relationships/image" Target="../media/image10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image" Target="../media/image12.png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F26BA-FC0B-4D22-821B-8D103B3B0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46D4A-DF0E-4E7D-9576-7623DCEA8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F8F07-BA54-49C6-AA46-E2727CF36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495095-34AD-4194-89DA-1CD1EDA43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3B54A8-CD21-48D7-93E6-C2E1D681F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B7FD84-19D4-46DE-ABEE-F282BB50D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969322-8351-4447-AA99-6670F5505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6F51B-B303-42A1-B947-716F8EE68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338342-E496-45C0-9FE0-70B68FAC1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D5710-C47E-445F-95F9-CFF35610F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B562F-20A7-4196-9E8B-57E08DD6F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circle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213223" y="630936"/>
            <a:ext cx="1412748" cy="1883664"/>
          </a:xfrm>
          <a:prstGeom prst="rect">
            <a:avLst/>
          </a:prstGeom>
        </p:spPr>
      </p:pic>
      <p:sp>
        <p:nvSpPr>
          <p:cNvPr id="1048670" name="任意多边形: 形状 5"/>
          <p:cNvSpPr/>
          <p:nvPr>
            <p:custDataLst>
              <p:tags r:id="rId3"/>
            </p:custDataLst>
          </p:nvPr>
        </p:nvSpPr>
        <p:spPr>
          <a:xfrm>
            <a:off x="5889045" y="0"/>
            <a:ext cx="3254955" cy="6858000"/>
          </a:xfrm>
          <a:custGeom>
            <a:gdLst>
              <a:gd name="connsiteX0" fmla="*/ 1321519 w 4339940"/>
              <a:gd name="connsiteY0" fmla="*/ 0 h 6858000"/>
              <a:gd name="connsiteX1" fmla="*/ 4339940 w 4339940"/>
              <a:gd name="connsiteY1" fmla="*/ 0 h 6858000"/>
              <a:gd name="connsiteX2" fmla="*/ 4339940 w 4339940"/>
              <a:gd name="connsiteY2" fmla="*/ 6858000 h 6858000"/>
              <a:gd name="connsiteX3" fmla="*/ 1321519 w 4339940"/>
              <a:gd name="connsiteY3" fmla="*/ 6858000 h 6858000"/>
              <a:gd name="connsiteX4" fmla="*/ 1164488 w 4339940"/>
              <a:gd name="connsiteY4" fmla="*/ 6676509 h 6858000"/>
              <a:gd name="connsiteX5" fmla="*/ 0 w 4339940"/>
              <a:gd name="connsiteY5" fmla="*/ 3429000 h 6858000"/>
              <a:gd name="connsiteX6" fmla="*/ 1164488 w 4339940"/>
              <a:gd name="connsiteY6" fmla="*/ 181492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39940" h="6858000">
                <a:moveTo>
                  <a:pt x="1321519" y="0"/>
                </a:moveTo>
                <a:lnTo>
                  <a:pt x="4339940" y="0"/>
                </a:lnTo>
                <a:lnTo>
                  <a:pt x="4339940" y="6858000"/>
                </a:lnTo>
                <a:lnTo>
                  <a:pt x="1321519" y="6858000"/>
                </a:lnTo>
                <a:lnTo>
                  <a:pt x="1164488" y="6676509"/>
                </a:lnTo>
                <a:cubicBezTo>
                  <a:pt x="437008" y="5793995"/>
                  <a:pt x="0" y="4662591"/>
                  <a:pt x="0" y="3429000"/>
                </a:cubicBezTo>
                <a:cubicBezTo>
                  <a:pt x="0" y="2195410"/>
                  <a:pt x="437008" y="1064006"/>
                  <a:pt x="1164488" y="181492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1">
                  <a:lumMod val="80000"/>
                  <a:lumOff val="20000"/>
                </a:schemeClr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3327098" scaled="1"/>
          </a:gradFill>
          <a:ln w="1266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55" name="@svg_circle1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023735" y="0"/>
            <a:ext cx="2119122" cy="6858000"/>
          </a:xfrm>
          <a:prstGeom prst="rect">
            <a:avLst/>
          </a:prstGeom>
        </p:spPr>
      </p:pic>
      <p:pic>
        <p:nvPicPr>
          <p:cNvPr id="2097157" name="@svg_circle0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6180201" y="5779008"/>
            <a:ext cx="1625346" cy="1078992"/>
          </a:xfrm>
          <a:prstGeom prst="rect">
            <a:avLst/>
          </a:prstGeom>
        </p:spPr>
      </p:pic>
      <p:pic>
        <p:nvPicPr>
          <p:cNvPr id="2097159" name="@png2x_main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50405" y="0"/>
            <a:ext cx="4642866" cy="6858000"/>
          </a:xfrm>
          <a:prstGeom prst="rect">
            <a:avLst/>
          </a:prstGeom>
        </p:spPr>
      </p:pic>
      <p:sp>
        <p:nvSpPr>
          <p:cNvPr id="1048672" name="标题 1"/>
          <p:cNvSpPr>
            <a:spLocks noGrp="1"/>
          </p:cNvSpPr>
          <p:nvPr>
            <p:ph type="ctrTitle" hasCustomPrompt="1"/>
            <p:custDataLst>
              <p:tags r:id="rId10"/>
            </p:custDataLst>
          </p:nvPr>
        </p:nvSpPr>
        <p:spPr>
          <a:xfrm>
            <a:off x="628650" y="2613025"/>
            <a:ext cx="4159567" cy="1407795"/>
          </a:xfrm>
        </p:spPr>
        <p:txBody>
          <a:bodyPr lIns="0" anchor="t" anchorCtr="0">
            <a:no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r>
              <a:rPr lang="zh-CN" altLang="en-US" sz="4050"/>
              <a:t>编辑母版标题</a:t>
            </a:r>
          </a:p>
        </p:txBody>
      </p:sp>
      <p:sp>
        <p:nvSpPr>
          <p:cNvPr id="1048674" name="副标题 2"/>
          <p:cNvSpPr>
            <a:spLocks noGrp="1"/>
          </p:cNvSpPr>
          <p:nvPr>
            <p:ph type="subTitle" idx="1"/>
            <p:custDataLst>
              <p:tags r:id="rId11"/>
            </p:custDataLst>
          </p:nvPr>
        </p:nvSpPr>
        <p:spPr>
          <a:xfrm>
            <a:off x="628650" y="882650"/>
            <a:ext cx="4159567" cy="1726565"/>
          </a:xfrm>
        </p:spPr>
        <p:txBody>
          <a:bodyPr lIns="0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z="1500"/>
              <a:t>单击此处编辑母版副标题样式</a:t>
            </a:r>
          </a:p>
        </p:txBody>
      </p:sp>
      <p:sp>
        <p:nvSpPr>
          <p:cNvPr id="1048676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628650" y="4225523"/>
            <a:ext cx="4159481" cy="1792887"/>
          </a:xfrm>
        </p:spPr>
        <p:txBody>
          <a:bodyPr lIns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 sz="1500"/>
              <a:t>署名占位符</a:t>
            </a:r>
          </a:p>
        </p:txBody>
      </p:sp>
      <p:sp>
        <p:nvSpPr>
          <p:cNvPr id="1048678" name="任意多边形: 形状 22"/>
          <p:cNvSpPr/>
          <p:nvPr>
            <p:custDataLst>
              <p:tags r:id="rId13"/>
            </p:custDataLst>
          </p:nvPr>
        </p:nvSpPr>
        <p:spPr>
          <a:xfrm>
            <a:off x="1783031" y="0"/>
            <a:ext cx="503017" cy="228798"/>
          </a:xfrm>
          <a:custGeom>
            <a:gdLst>
              <a:gd name="connsiteX0" fmla="*/ 0 w 670690"/>
              <a:gd name="connsiteY0" fmla="*/ 0 h 228798"/>
              <a:gd name="connsiteX1" fmla="*/ 670690 w 670690"/>
              <a:gd name="connsiteY1" fmla="*/ 0 h 228798"/>
              <a:gd name="connsiteX2" fmla="*/ 668331 w 670690"/>
              <a:gd name="connsiteY2" fmla="*/ 7615 h 228798"/>
              <a:gd name="connsiteX3" fmla="*/ 335345 w 670690"/>
              <a:gd name="connsiteY3" fmla="*/ 228798 h 228798"/>
              <a:gd name="connsiteX4" fmla="*/ 2359 w 670690"/>
              <a:gd name="connsiteY4" fmla="*/ 7615 h 228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0690" h="228798">
                <a:moveTo>
                  <a:pt x="0" y="0"/>
                </a:moveTo>
                <a:lnTo>
                  <a:pt x="670690" y="0"/>
                </a:lnTo>
                <a:lnTo>
                  <a:pt x="668331" y="7615"/>
                </a:lnTo>
                <a:cubicBezTo>
                  <a:pt x="613470" y="137595"/>
                  <a:pt x="485036" y="228798"/>
                  <a:pt x="335345" y="228798"/>
                </a:cubicBezTo>
                <a:cubicBezTo>
                  <a:pt x="185654" y="228798"/>
                  <a:pt x="57220" y="137595"/>
                  <a:pt x="2359" y="7615"/>
                </a:cubicBezTo>
                <a:close/>
              </a:path>
            </a:pathLst>
          </a:custGeom>
          <a:solidFill>
            <a:schemeClr val="accent2"/>
          </a:solidFill>
          <a:ln w="1253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27"/>
          <p:cNvSpPr/>
          <p:nvPr userDrawn="1">
            <p:custDataLst>
              <p:tags r:id="rId14"/>
            </p:custDataLst>
          </p:nvPr>
        </p:nvSpPr>
        <p:spPr>
          <a:xfrm>
            <a:off x="1143" y="5220896"/>
            <a:ext cx="1636930" cy="1637105"/>
          </a:xfrm>
          <a:custGeom>
            <a:gdLst>
              <a:gd name="connsiteX0" fmla="*/ 545469 w 2182574"/>
              <a:gd name="connsiteY0" fmla="*/ 0 h 1637105"/>
              <a:gd name="connsiteX1" fmla="*/ 2182574 w 2182574"/>
              <a:gd name="connsiteY1" fmla="*/ 1637105 h 1637105"/>
              <a:gd name="connsiteX2" fmla="*/ 1486281 w 2182574"/>
              <a:gd name="connsiteY2" fmla="*/ 1637105 h 1637105"/>
              <a:gd name="connsiteX3" fmla="*/ 545469 w 2182574"/>
              <a:gd name="connsiteY3" fmla="*/ 696293 h 1637105"/>
              <a:gd name="connsiteX4" fmla="*/ 19452 w 2182574"/>
              <a:gd name="connsiteY4" fmla="*/ 856969 h 1637105"/>
              <a:gd name="connsiteX5" fmla="*/ 0 w 2182574"/>
              <a:gd name="connsiteY5" fmla="*/ 873019 h 1637105"/>
              <a:gd name="connsiteX6" fmla="*/ 0 w 2182574"/>
              <a:gd name="connsiteY6" fmla="*/ 95065 h 1637105"/>
              <a:gd name="connsiteX7" fmla="*/ 58644 w 2182574"/>
              <a:gd name="connsiteY7" fmla="*/ 73601 h 1637105"/>
              <a:gd name="connsiteX8" fmla="*/ 545469 w 2182574"/>
              <a:gd name="connsiteY8" fmla="*/ 0 h 16371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82574" h="1637105">
                <a:moveTo>
                  <a:pt x="545469" y="0"/>
                </a:moveTo>
                <a:cubicBezTo>
                  <a:pt x="1449617" y="0"/>
                  <a:pt x="2182574" y="732957"/>
                  <a:pt x="2182574" y="1637105"/>
                </a:cubicBezTo>
                <a:lnTo>
                  <a:pt x="1486281" y="1637105"/>
                </a:lnTo>
                <a:cubicBezTo>
                  <a:pt x="1486281" y="1117509"/>
                  <a:pt x="1065065" y="696293"/>
                  <a:pt x="545469" y="696293"/>
                </a:cubicBezTo>
                <a:cubicBezTo>
                  <a:pt x="350621" y="696293"/>
                  <a:pt x="169607" y="755527"/>
                  <a:pt x="19452" y="856969"/>
                </a:cubicBezTo>
                <a:lnTo>
                  <a:pt x="0" y="873019"/>
                </a:lnTo>
                <a:lnTo>
                  <a:pt x="0" y="95065"/>
                </a:lnTo>
                <a:lnTo>
                  <a:pt x="58644" y="73601"/>
                </a:lnTo>
                <a:cubicBezTo>
                  <a:pt x="212432" y="25768"/>
                  <a:pt x="375941" y="0"/>
                  <a:pt x="545469" y="0"/>
                </a:cubicBezTo>
                <a:close/>
              </a:path>
            </a:pathLst>
          </a:custGeom>
          <a:solidFill>
            <a:schemeClr val="accent5">
              <a:lumMod val="50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82" name="任意多边形: 形状 29"/>
          <p:cNvSpPr/>
          <p:nvPr userDrawn="1">
            <p:custDataLst>
              <p:tags r:id="rId15"/>
            </p:custDataLst>
          </p:nvPr>
        </p:nvSpPr>
        <p:spPr>
          <a:xfrm>
            <a:off x="8840274" y="301699"/>
            <a:ext cx="302583" cy="932795"/>
          </a:xfrm>
          <a:custGeom>
            <a:gdLst>
              <a:gd name="connsiteX0" fmla="*/ 403445 w 403445"/>
              <a:gd name="connsiteY0" fmla="*/ 0 h 932795"/>
              <a:gd name="connsiteX1" fmla="*/ 403445 w 403445"/>
              <a:gd name="connsiteY1" fmla="*/ 228167 h 932795"/>
              <a:gd name="connsiteX2" fmla="*/ 376367 w 403445"/>
              <a:gd name="connsiteY2" fmla="*/ 236572 h 932795"/>
              <a:gd name="connsiteX3" fmla="*/ 224029 w 403445"/>
              <a:gd name="connsiteY3" fmla="*/ 466397 h 932795"/>
              <a:gd name="connsiteX4" fmla="*/ 376367 w 403445"/>
              <a:gd name="connsiteY4" fmla="*/ 696222 h 932795"/>
              <a:gd name="connsiteX5" fmla="*/ 403445 w 403445"/>
              <a:gd name="connsiteY5" fmla="*/ 704627 h 932795"/>
              <a:gd name="connsiteX6" fmla="*/ 403445 w 403445"/>
              <a:gd name="connsiteY6" fmla="*/ 932795 h 932795"/>
              <a:gd name="connsiteX7" fmla="*/ 378037 w 403445"/>
              <a:gd name="connsiteY7" fmla="*/ 930233 h 932795"/>
              <a:gd name="connsiteX8" fmla="*/ 0 w 403445"/>
              <a:gd name="connsiteY8" fmla="*/ 466397 h 932795"/>
              <a:gd name="connsiteX9" fmla="*/ 378037 w 403445"/>
              <a:gd name="connsiteY9" fmla="*/ 2561 h 932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45" h="932795">
                <a:moveTo>
                  <a:pt x="403445" y="0"/>
                </a:moveTo>
                <a:lnTo>
                  <a:pt x="403445" y="228167"/>
                </a:lnTo>
                <a:lnTo>
                  <a:pt x="376367" y="236572"/>
                </a:lnTo>
                <a:cubicBezTo>
                  <a:pt x="286845" y="274437"/>
                  <a:pt x="224029" y="363082"/>
                  <a:pt x="224029" y="466397"/>
                </a:cubicBezTo>
                <a:cubicBezTo>
                  <a:pt x="224029" y="569713"/>
                  <a:pt x="286845" y="658357"/>
                  <a:pt x="376367" y="696222"/>
                </a:cubicBezTo>
                <a:lnTo>
                  <a:pt x="403445" y="704627"/>
                </a:lnTo>
                <a:lnTo>
                  <a:pt x="403445" y="932795"/>
                </a:lnTo>
                <a:lnTo>
                  <a:pt x="378037" y="930233"/>
                </a:lnTo>
                <a:cubicBezTo>
                  <a:pt x="162292" y="886085"/>
                  <a:pt x="0" y="695194"/>
                  <a:pt x="0" y="466397"/>
                </a:cubicBezTo>
                <a:cubicBezTo>
                  <a:pt x="0" y="237600"/>
                  <a:pt x="162292" y="46709"/>
                  <a:pt x="378037" y="256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84" name="任意多边形: 形状 25"/>
          <p:cNvSpPr/>
          <p:nvPr userDrawn="1">
            <p:custDataLst>
              <p:tags r:id="rId16"/>
            </p:custDataLst>
          </p:nvPr>
        </p:nvSpPr>
        <p:spPr>
          <a:xfrm>
            <a:off x="1697276" y="1"/>
            <a:ext cx="674526" cy="338517"/>
          </a:xfrm>
          <a:custGeom>
            <a:gdLst>
              <a:gd name="connsiteX0" fmla="*/ 0 w 899368"/>
              <a:gd name="connsiteY0" fmla="*/ 0 h 338517"/>
              <a:gd name="connsiteX1" fmla="*/ 35326 w 899368"/>
              <a:gd name="connsiteY1" fmla="*/ 0 h 338517"/>
              <a:gd name="connsiteX2" fmla="*/ 47039 w 899368"/>
              <a:gd name="connsiteY2" fmla="*/ 37732 h 338517"/>
              <a:gd name="connsiteX3" fmla="*/ 449684 w 899368"/>
              <a:gd name="connsiteY3" fmla="*/ 304623 h 338517"/>
              <a:gd name="connsiteX4" fmla="*/ 852330 w 899368"/>
              <a:gd name="connsiteY4" fmla="*/ 37732 h 338517"/>
              <a:gd name="connsiteX5" fmla="*/ 864042 w 899368"/>
              <a:gd name="connsiteY5" fmla="*/ 0 h 338517"/>
              <a:gd name="connsiteX6" fmla="*/ 899368 w 899368"/>
              <a:gd name="connsiteY6" fmla="*/ 0 h 338517"/>
              <a:gd name="connsiteX7" fmla="*/ 883560 w 899368"/>
              <a:gd name="connsiteY7" fmla="*/ 50925 h 338517"/>
              <a:gd name="connsiteX8" fmla="*/ 449684 w 899368"/>
              <a:gd name="connsiteY8" fmla="*/ 338517 h 338517"/>
              <a:gd name="connsiteX9" fmla="*/ 15808 w 899368"/>
              <a:gd name="connsiteY9" fmla="*/ 50925 h 338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67" h="338517">
                <a:moveTo>
                  <a:pt x="0" y="0"/>
                </a:moveTo>
                <a:lnTo>
                  <a:pt x="35326" y="0"/>
                </a:lnTo>
                <a:lnTo>
                  <a:pt x="47039" y="37732"/>
                </a:lnTo>
                <a:cubicBezTo>
                  <a:pt x="113377" y="194573"/>
                  <a:pt x="268679" y="304623"/>
                  <a:pt x="449684" y="304623"/>
                </a:cubicBezTo>
                <a:cubicBezTo>
                  <a:pt x="630690" y="304623"/>
                  <a:pt x="785992" y="194573"/>
                  <a:pt x="852330" y="37732"/>
                </a:cubicBezTo>
                <a:lnTo>
                  <a:pt x="864042" y="0"/>
                </a:lnTo>
                <a:lnTo>
                  <a:pt x="899368" y="0"/>
                </a:lnTo>
                <a:lnTo>
                  <a:pt x="883560" y="50925"/>
                </a:lnTo>
                <a:cubicBezTo>
                  <a:pt x="812077" y="219931"/>
                  <a:pt x="644729" y="338517"/>
                  <a:pt x="449684" y="338517"/>
                </a:cubicBezTo>
                <a:cubicBezTo>
                  <a:pt x="254639" y="338517"/>
                  <a:pt x="87292" y="219931"/>
                  <a:pt x="15808" y="50925"/>
                </a:cubicBezTo>
                <a:close/>
              </a:path>
            </a:pathLst>
          </a:custGeom>
          <a:solidFill>
            <a:schemeClr val="accent2"/>
          </a:solidFill>
          <a:ln w="1253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8"/>
            <p:custDataLst>
              <p:tags r:id="rId1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9"/>
            <p:custDataLst>
              <p:tags r:id="rId1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6"/>
          <p:cNvSpPr>
            <a:spLocks noGrp="1"/>
          </p:cNvSpPr>
          <p:nvPr>
            <p:ph type="sldNum" sz="quarter" idx="20"/>
            <p:custDataLst>
              <p:tags r:id="rId1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任意多边形: 形状 33"/>
          <p:cNvSpPr/>
          <p:nvPr>
            <p:custDataLst>
              <p:tags r:id="rId1"/>
            </p:custDataLst>
          </p:nvPr>
        </p:nvSpPr>
        <p:spPr>
          <a:xfrm rot="10800000" flipV="1">
            <a:off x="0" y="0"/>
            <a:ext cx="2737872" cy="6858000"/>
          </a:xfrm>
          <a:custGeom>
            <a:gdLst>
              <a:gd name="connsiteX0" fmla="*/ 3650497 w 3650497"/>
              <a:gd name="connsiteY0" fmla="*/ 0 h 6858000"/>
              <a:gd name="connsiteX1" fmla="*/ 1324214 w 3650497"/>
              <a:gd name="connsiteY1" fmla="*/ 0 h 6858000"/>
              <a:gd name="connsiteX2" fmla="*/ 1166963 w 3650497"/>
              <a:gd name="connsiteY2" fmla="*/ 181360 h 6858000"/>
              <a:gd name="connsiteX3" fmla="*/ 0 w 3650497"/>
              <a:gd name="connsiteY3" fmla="*/ 3428868 h 6858000"/>
              <a:gd name="connsiteX4" fmla="*/ 1166963 w 3650497"/>
              <a:gd name="connsiteY4" fmla="*/ 6676377 h 6858000"/>
              <a:gd name="connsiteX5" fmla="*/ 1324443 w 3650497"/>
              <a:gd name="connsiteY5" fmla="*/ 6858000 h 6858000"/>
              <a:gd name="connsiteX6" fmla="*/ 3650497 w 3650497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50497" h="6858000">
                <a:moveTo>
                  <a:pt x="3650497" y="0"/>
                </a:moveTo>
                <a:lnTo>
                  <a:pt x="1324214" y="0"/>
                </a:lnTo>
                <a:lnTo>
                  <a:pt x="1166963" y="181360"/>
                </a:lnTo>
                <a:cubicBezTo>
                  <a:pt x="437936" y="1063874"/>
                  <a:pt x="0" y="2195278"/>
                  <a:pt x="0" y="3428868"/>
                </a:cubicBezTo>
                <a:cubicBezTo>
                  <a:pt x="0" y="4662459"/>
                  <a:pt x="437937" y="5793863"/>
                  <a:pt x="1166963" y="6676377"/>
                </a:cubicBezTo>
                <a:lnTo>
                  <a:pt x="1324443" y="6858000"/>
                </a:lnTo>
                <a:lnTo>
                  <a:pt x="3650497" y="6858000"/>
                </a:lnTo>
                <a:close/>
              </a:path>
            </a:pathLst>
          </a:custGeom>
          <a:solidFill>
            <a:srgbClr val="3884F8"/>
          </a:solidFill>
          <a:ln w="1271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4" name="任意多边形: 形状 31"/>
          <p:cNvSpPr/>
          <p:nvPr>
            <p:custDataLst>
              <p:tags r:id="rId2"/>
            </p:custDataLst>
          </p:nvPr>
        </p:nvSpPr>
        <p:spPr>
          <a:xfrm rot="10800000" flipV="1">
            <a:off x="0" y="0"/>
            <a:ext cx="2737872" cy="6858000"/>
          </a:xfrm>
          <a:custGeom>
            <a:gdLst>
              <a:gd name="connsiteX0" fmla="*/ 3650497 w 3650497"/>
              <a:gd name="connsiteY0" fmla="*/ 0 h 6858000"/>
              <a:gd name="connsiteX1" fmla="*/ 1324214 w 3650497"/>
              <a:gd name="connsiteY1" fmla="*/ 0 h 6858000"/>
              <a:gd name="connsiteX2" fmla="*/ 1166963 w 3650497"/>
              <a:gd name="connsiteY2" fmla="*/ 181360 h 6858000"/>
              <a:gd name="connsiteX3" fmla="*/ 0 w 3650497"/>
              <a:gd name="connsiteY3" fmla="*/ 3428868 h 6858000"/>
              <a:gd name="connsiteX4" fmla="*/ 1166963 w 3650497"/>
              <a:gd name="connsiteY4" fmla="*/ 6676377 h 6858000"/>
              <a:gd name="connsiteX5" fmla="*/ 1324443 w 3650497"/>
              <a:gd name="connsiteY5" fmla="*/ 6858000 h 6858000"/>
              <a:gd name="connsiteX6" fmla="*/ 3650497 w 3650497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50497" h="6858000">
                <a:moveTo>
                  <a:pt x="3650497" y="0"/>
                </a:moveTo>
                <a:lnTo>
                  <a:pt x="1324214" y="0"/>
                </a:lnTo>
                <a:lnTo>
                  <a:pt x="1166963" y="181360"/>
                </a:lnTo>
                <a:cubicBezTo>
                  <a:pt x="437936" y="1063874"/>
                  <a:pt x="0" y="2195278"/>
                  <a:pt x="0" y="3428868"/>
                </a:cubicBezTo>
                <a:cubicBezTo>
                  <a:pt x="0" y="4662459"/>
                  <a:pt x="437937" y="5793863"/>
                  <a:pt x="1166963" y="6676377"/>
                </a:cubicBezTo>
                <a:lnTo>
                  <a:pt x="1324443" y="6858000"/>
                </a:lnTo>
                <a:lnTo>
                  <a:pt x="3650497" y="6858000"/>
                </a:ln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2"/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3188682" scaled="1"/>
          </a:gradFill>
          <a:ln w="1271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61" name="@png2x_sp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26973" y="841248"/>
            <a:ext cx="1810512" cy="4462272"/>
          </a:xfrm>
          <a:prstGeom prst="rect">
            <a:avLst/>
          </a:prstGeom>
        </p:spPr>
      </p:pic>
      <p:sp>
        <p:nvSpPr>
          <p:cNvPr id="1048706" name="任意多边形: 形状 39"/>
          <p:cNvSpPr/>
          <p:nvPr userDrawn="1">
            <p:custDataLst>
              <p:tags r:id="rId5"/>
            </p:custDataLst>
          </p:nvPr>
        </p:nvSpPr>
        <p:spPr>
          <a:xfrm>
            <a:off x="0" y="0"/>
            <a:ext cx="2015037" cy="6858000"/>
          </a:xfrm>
          <a:custGeom>
            <a:gdLst>
              <a:gd name="connsiteX0" fmla="*/ 0 w 2686717"/>
              <a:gd name="connsiteY0" fmla="*/ 0 h 6858000"/>
              <a:gd name="connsiteX1" fmla="*/ 380888 w 2686717"/>
              <a:gd name="connsiteY1" fmla="*/ 0 h 6858000"/>
              <a:gd name="connsiteX2" fmla="*/ 462516 w 2686717"/>
              <a:gd name="connsiteY2" fmla="*/ 32185 h 6858000"/>
              <a:gd name="connsiteX3" fmla="*/ 2686717 w 2686717"/>
              <a:gd name="connsiteY3" fmla="*/ 3387725 h 6858000"/>
              <a:gd name="connsiteX4" fmla="*/ 297140 w 2686717"/>
              <a:gd name="connsiteY4" fmla="*/ 6808471 h 6858000"/>
              <a:gd name="connsiteX5" fmla="*/ 150761 w 2686717"/>
              <a:gd name="connsiteY5" fmla="*/ 6858000 h 6858000"/>
              <a:gd name="connsiteX6" fmla="*/ 0 w 2686717"/>
              <a:gd name="connsiteY6" fmla="*/ 6858000 h 6858000"/>
              <a:gd name="connsiteX7" fmla="*/ 0 w 2686717"/>
              <a:gd name="connsiteY7" fmla="*/ 4935920 h 6858000"/>
              <a:gd name="connsiteX8" fmla="*/ 63055 w 2686717"/>
              <a:gd name="connsiteY8" fmla="*/ 4897614 h 6858000"/>
              <a:gd name="connsiteX9" fmla="*/ 865856 w 2686717"/>
              <a:gd name="connsiteY9" fmla="*/ 3387725 h 6858000"/>
              <a:gd name="connsiteX10" fmla="*/ 63055 w 2686717"/>
              <a:gd name="connsiteY10" fmla="*/ 1877837 h 6858000"/>
              <a:gd name="connsiteX11" fmla="*/ 0 w 2686717"/>
              <a:gd name="connsiteY11" fmla="*/ 183953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86717" h="6858000">
                <a:moveTo>
                  <a:pt x="0" y="0"/>
                </a:moveTo>
                <a:lnTo>
                  <a:pt x="380888" y="0"/>
                </a:lnTo>
                <a:lnTo>
                  <a:pt x="462516" y="32185"/>
                </a:lnTo>
                <a:cubicBezTo>
                  <a:pt x="1769586" y="585029"/>
                  <a:pt x="2686717" y="1879273"/>
                  <a:pt x="2686717" y="3387725"/>
                </a:cubicBezTo>
                <a:cubicBezTo>
                  <a:pt x="2686717" y="4959029"/>
                  <a:pt x="1691566" y="6297903"/>
                  <a:pt x="297140" y="6808471"/>
                </a:cubicBezTo>
                <a:lnTo>
                  <a:pt x="150761" y="6858000"/>
                </a:lnTo>
                <a:lnTo>
                  <a:pt x="0" y="6858000"/>
                </a:lnTo>
                <a:lnTo>
                  <a:pt x="0" y="4935920"/>
                </a:lnTo>
                <a:lnTo>
                  <a:pt x="63055" y="4897614"/>
                </a:lnTo>
                <a:cubicBezTo>
                  <a:pt x="547408" y="4570391"/>
                  <a:pt x="865856" y="4016247"/>
                  <a:pt x="865856" y="3387725"/>
                </a:cubicBezTo>
                <a:cubicBezTo>
                  <a:pt x="865856" y="2759203"/>
                  <a:pt x="547408" y="2205059"/>
                  <a:pt x="63055" y="1877837"/>
                </a:cubicBezTo>
                <a:lnTo>
                  <a:pt x="0" y="1839530"/>
                </a:lnTo>
                <a:close/>
              </a:path>
            </a:pathLst>
          </a:custGeom>
          <a:solidFill>
            <a:schemeClr val="accent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899436" y="902433"/>
            <a:ext cx="2160000" cy="5222297"/>
          </a:xfrm>
        </p:spPr>
        <p:txBody>
          <a:bodyPr vert="eaVert" anchor="b">
            <a:normAutofit/>
          </a:bodyPr>
          <a:lstStyle>
            <a:lvl1pPr algn="ctr">
              <a:defRPr sz="60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 sz="4500"/>
              <a:t>标题</a:t>
            </a:r>
          </a:p>
        </p:txBody>
      </p:sp>
      <p:sp>
        <p:nvSpPr>
          <p:cNvPr id="1048710" name="任意多边形: 形状 43"/>
          <p:cNvSpPr/>
          <p:nvPr userDrawn="1">
            <p:custDataLst>
              <p:tags r:id="rId7"/>
            </p:custDataLst>
          </p:nvPr>
        </p:nvSpPr>
        <p:spPr>
          <a:xfrm>
            <a:off x="8886825" y="421327"/>
            <a:ext cx="257175" cy="909949"/>
          </a:xfrm>
          <a:custGeom>
            <a:gdLst>
              <a:gd name="connsiteX0" fmla="*/ 342900 w 342900"/>
              <a:gd name="connsiteY0" fmla="*/ 0 h 909949"/>
              <a:gd name="connsiteX1" fmla="*/ 342900 w 342900"/>
              <a:gd name="connsiteY1" fmla="*/ 257692 h 909949"/>
              <a:gd name="connsiteX2" fmla="*/ 307870 w 342900"/>
              <a:gd name="connsiteY2" fmla="*/ 286594 h 909949"/>
              <a:gd name="connsiteX3" fmla="*/ 238125 w 342900"/>
              <a:gd name="connsiteY3" fmla="*/ 454974 h 909949"/>
              <a:gd name="connsiteX4" fmla="*/ 307870 w 342900"/>
              <a:gd name="connsiteY4" fmla="*/ 623354 h 909949"/>
              <a:gd name="connsiteX5" fmla="*/ 342900 w 342900"/>
              <a:gd name="connsiteY5" fmla="*/ 652256 h 909949"/>
              <a:gd name="connsiteX6" fmla="*/ 342900 w 342900"/>
              <a:gd name="connsiteY6" fmla="*/ 909949 h 909949"/>
              <a:gd name="connsiteX7" fmla="*/ 290872 w 342900"/>
              <a:gd name="connsiteY7" fmla="*/ 893798 h 909949"/>
              <a:gd name="connsiteX8" fmla="*/ 0 w 342900"/>
              <a:gd name="connsiteY8" fmla="*/ 454974 h 909949"/>
              <a:gd name="connsiteX9" fmla="*/ 290872 w 342900"/>
              <a:gd name="connsiteY9" fmla="*/ 16150 h 9099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2900" h="909949">
                <a:moveTo>
                  <a:pt x="342900" y="0"/>
                </a:moveTo>
                <a:lnTo>
                  <a:pt x="342900" y="257692"/>
                </a:lnTo>
                <a:lnTo>
                  <a:pt x="307870" y="286594"/>
                </a:lnTo>
                <a:cubicBezTo>
                  <a:pt x="264778" y="329686"/>
                  <a:pt x="238125" y="389218"/>
                  <a:pt x="238125" y="454974"/>
                </a:cubicBezTo>
                <a:cubicBezTo>
                  <a:pt x="238125" y="520731"/>
                  <a:pt x="264778" y="580262"/>
                  <a:pt x="307870" y="623354"/>
                </a:cubicBezTo>
                <a:lnTo>
                  <a:pt x="342900" y="652256"/>
                </a:lnTo>
                <a:lnTo>
                  <a:pt x="342900" y="909949"/>
                </a:lnTo>
                <a:lnTo>
                  <a:pt x="290872" y="893798"/>
                </a:lnTo>
                <a:cubicBezTo>
                  <a:pt x="119938" y="821500"/>
                  <a:pt x="0" y="652244"/>
                  <a:pt x="0" y="454974"/>
                </a:cubicBezTo>
                <a:cubicBezTo>
                  <a:pt x="0" y="257705"/>
                  <a:pt x="119938" y="88449"/>
                  <a:pt x="290872" y="1615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@png2x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143" y="0"/>
            <a:ext cx="9141714" cy="6858000"/>
          </a:xfrm>
          <a:prstGeom prst="rect">
            <a:avLst/>
          </a:prstGeom>
        </p:spPr>
      </p:pic>
      <p:pic>
        <p:nvPicPr>
          <p:cNvPr id="2097165" name="@svg_circleSmall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139053" y="5852160"/>
            <a:ext cx="3003804" cy="1005840"/>
          </a:xfrm>
          <a:prstGeom prst="rect">
            <a:avLst/>
          </a:prstGeom>
        </p:spPr>
      </p:pic>
      <p:pic>
        <p:nvPicPr>
          <p:cNvPr id="2097167" name="@svg_circle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653403" y="0"/>
            <a:ext cx="2489454" cy="6858000"/>
          </a:xfrm>
          <a:prstGeom prst="rect">
            <a:avLst/>
          </a:prstGeom>
        </p:spPr>
      </p:pic>
      <p:pic>
        <p:nvPicPr>
          <p:cNvPr id="2097169" name="@png2x_girl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08117" y="0"/>
            <a:ext cx="3634740" cy="6858000"/>
          </a:xfrm>
          <a:prstGeom prst="rect">
            <a:avLst/>
          </a:prstGeom>
        </p:spPr>
      </p:pic>
      <p:pic>
        <p:nvPicPr>
          <p:cNvPr id="2097171" name="@png2x_sp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143" y="420624"/>
            <a:ext cx="658368" cy="1472184"/>
          </a:xfrm>
          <a:prstGeom prst="rect">
            <a:avLst/>
          </a:prstGeom>
        </p:spPr>
      </p:pic>
      <p:sp>
        <p:nvSpPr>
          <p:cNvPr id="1048718" name="标题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1596043" y="1460548"/>
            <a:ext cx="5057359" cy="3745572"/>
          </a:xfrm>
        </p:spPr>
        <p:txBody>
          <a:bodyPr tIns="215900" anchor="ctr"/>
          <a:lstStyle>
            <a:lvl1pPr algn="l">
              <a:defRPr sz="5400" b="1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 sz="4050"/>
              <a:t>单击此处编辑母版标题样式</a:t>
            </a:r>
          </a:p>
        </p:txBody>
      </p:sp>
      <p:sp>
        <p:nvSpPr>
          <p:cNvPr id="1048720" name="节编号 3"/>
          <p:cNvSpPr>
            <a:spLocks noGrp="1"/>
          </p:cNvSpPr>
          <p:nvPr>
            <p:ph type="body" sz="quarter" idx="13" hasCustomPrompt="1"/>
            <p:custDataLst>
              <p:tags r:id="rId12"/>
            </p:custDataLst>
          </p:nvPr>
        </p:nvSpPr>
        <p:spPr>
          <a:xfrm>
            <a:off x="885305" y="1460548"/>
            <a:ext cx="710738" cy="3745572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 sz="4500"/>
              <a:t>节编号</a:t>
            </a: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4"/>
            <p:custDataLst>
              <p:tags r:id="rId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5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6"/>
            <p:custDataLst>
              <p:tags r:id="rId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3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286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</a:p>
          <a:p>
            <a:pPr lvl="1"/>
            <a:r>
              <a:rPr lang="zh-CN" altLang="en-US" sz="1200"/>
              <a:t>二级</a:t>
            </a:r>
          </a:p>
          <a:p>
            <a:pPr lvl="2"/>
            <a:r>
              <a:rPr lang="zh-CN" altLang="en-US" sz="1050"/>
              <a:t>三级</a:t>
            </a:r>
          </a:p>
          <a:p>
            <a:pPr lvl="3"/>
            <a:r>
              <a:rPr lang="zh-CN" altLang="en-US" sz="900"/>
              <a:t>四级</a:t>
            </a:r>
          </a:p>
          <a:p>
            <a:pPr lvl="4"/>
            <a:r>
              <a:rPr lang="zh-CN" altLang="en-US" sz="825"/>
              <a:t>五级</a:t>
            </a:r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629150" y="1364400"/>
            <a:ext cx="3886200" cy="4813200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</a:p>
          <a:p>
            <a:pPr lvl="1"/>
            <a:r>
              <a:rPr lang="zh-CN" altLang="en-US" sz="1200"/>
              <a:t>二级</a:t>
            </a:r>
          </a:p>
          <a:p>
            <a:pPr lvl="2"/>
            <a:r>
              <a:rPr lang="zh-CN" altLang="en-US" sz="1050"/>
              <a:t>三级</a:t>
            </a:r>
          </a:p>
          <a:p>
            <a:pPr lvl="3"/>
            <a:r>
              <a:rPr lang="zh-CN" altLang="en-US" sz="900"/>
              <a:t>四级</a:t>
            </a:r>
          </a:p>
          <a:p>
            <a:pPr lvl="4"/>
            <a:r>
              <a:rPr lang="zh-CN" altLang="en-US" sz="825"/>
              <a:t>五级</a:t>
            </a:r>
          </a:p>
        </p:txBody>
      </p:sp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 sz="2400"/>
              <a:t>单击此处编辑母版标题样式</a:t>
            </a:r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29841" y="1364400"/>
            <a:ext cx="3868340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9841" y="2061275"/>
            <a:ext cx="3868340" cy="4128388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</a:p>
          <a:p>
            <a:pPr lvl="1"/>
            <a:r>
              <a:rPr lang="zh-CN" altLang="en-US" sz="1200"/>
              <a:t>二级</a:t>
            </a:r>
          </a:p>
          <a:p>
            <a:pPr lvl="2"/>
            <a:r>
              <a:rPr lang="zh-CN" altLang="en-US" sz="1050"/>
              <a:t>三级</a:t>
            </a:r>
          </a:p>
          <a:p>
            <a:pPr lvl="3"/>
            <a:r>
              <a:rPr lang="zh-CN" altLang="en-US" sz="900"/>
              <a:t>四级</a:t>
            </a:r>
          </a:p>
          <a:p>
            <a:pPr lvl="4"/>
            <a:r>
              <a:rPr lang="zh-CN" altLang="en-US" sz="825"/>
              <a:t>五级</a:t>
            </a:r>
          </a:p>
        </p:txBody>
      </p:sp>
      <p:sp>
        <p:nvSpPr>
          <p:cNvPr id="104874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4629150" y="1364400"/>
            <a:ext cx="3887391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z="1800"/>
              <a:t>单击此处编辑母版文本样式</a:t>
            </a:r>
          </a:p>
        </p:txBody>
      </p:sp>
      <p:sp>
        <p:nvSpPr>
          <p:cNvPr id="104874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29150" y="2061275"/>
            <a:ext cx="3887391" cy="4128388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</a:p>
          <a:p>
            <a:pPr lvl="1"/>
            <a:r>
              <a:rPr lang="zh-CN" altLang="en-US" sz="1200"/>
              <a:t>二级</a:t>
            </a:r>
          </a:p>
          <a:p>
            <a:pPr lvl="2"/>
            <a:r>
              <a:rPr lang="zh-CN" altLang="en-US" sz="1050"/>
              <a:t>三级</a:t>
            </a:r>
          </a:p>
          <a:p>
            <a:pPr lvl="3"/>
            <a:r>
              <a:rPr lang="zh-CN" altLang="en-US" sz="900"/>
              <a:t>四级</a:t>
            </a:r>
          </a:p>
          <a:p>
            <a:pPr lvl="4"/>
            <a:r>
              <a:rPr lang="zh-CN" altLang="en-US" sz="825"/>
              <a:t>五级</a:t>
            </a:r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28650" y="360000"/>
            <a:ext cx="7886700" cy="5817600"/>
          </a:xfrm>
        </p:spPr>
        <p:txBody>
          <a:bodyPr/>
          <a:lstStyle/>
          <a:p>
            <a:pPr lvl="0"/>
            <a:r>
              <a:rPr lang="zh-CN" altLang="en-US" sz="1350"/>
              <a:t>单击此处编辑母版文本样式</a:t>
            </a:r>
          </a:p>
          <a:p>
            <a:pPr lvl="1"/>
            <a:r>
              <a:rPr lang="zh-CN" altLang="en-US" sz="1200"/>
              <a:t>二级</a:t>
            </a:r>
          </a:p>
          <a:p>
            <a:pPr lvl="2"/>
            <a:r>
              <a:rPr lang="zh-CN" altLang="en-US" sz="1050"/>
              <a:t>三级</a:t>
            </a:r>
          </a:p>
          <a:p>
            <a:pPr lvl="3"/>
            <a:r>
              <a:rPr lang="zh-CN" altLang="en-US" sz="900"/>
              <a:t>四级</a:t>
            </a:r>
          </a:p>
          <a:p>
            <a:pPr lvl="4"/>
            <a:r>
              <a:rPr lang="zh-CN" altLang="en-US" sz="825"/>
              <a:t>五级</a:t>
            </a:r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29841" y="360000"/>
            <a:ext cx="7886700" cy="864000"/>
          </a:xfrm>
        </p:spPr>
        <p:txBody>
          <a:bodyPr/>
          <a:lstStyle/>
          <a:p>
            <a:r>
              <a:rPr lang="zh-CN" altLang="en-US" sz="2400"/>
              <a:t>单击此处编辑母版标题样式</a:t>
            </a:r>
          </a:p>
        </p:txBody>
      </p:sp>
      <p:sp>
        <p:nvSpPr>
          <p:cNvPr id="104878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28650" y="1296000"/>
            <a:ext cx="7885509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sz="1800"/>
              <a:t>单击此处编辑母版副标题样式</a:t>
            </a: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@png2x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143" y="0"/>
            <a:ext cx="9142857" cy="6847332"/>
          </a:xfrm>
          <a:prstGeom prst="rect">
            <a:avLst/>
          </a:prstGeom>
        </p:spPr>
      </p:pic>
      <p:sp>
        <p:nvSpPr>
          <p:cNvPr id="1048788" name="任意多边形: 形状 11"/>
          <p:cNvSpPr/>
          <p:nvPr>
            <p:custDataLst>
              <p:tags r:id="rId3"/>
            </p:custDataLst>
          </p:nvPr>
        </p:nvSpPr>
        <p:spPr>
          <a:xfrm rot="10800000" flipV="1">
            <a:off x="0" y="2673561"/>
            <a:ext cx="3362771" cy="4184439"/>
          </a:xfrm>
          <a:custGeom>
            <a:gdLst>
              <a:gd name="connsiteX0" fmla="*/ 3372934 w 4483695"/>
              <a:gd name="connsiteY0" fmla="*/ 0 h 4184439"/>
              <a:gd name="connsiteX1" fmla="*/ 0 w 4483695"/>
              <a:gd name="connsiteY1" fmla="*/ 3377514 h 4184439"/>
              <a:gd name="connsiteX2" fmla="*/ 68526 w 4483695"/>
              <a:gd name="connsiteY2" fmla="*/ 4058201 h 4184439"/>
              <a:gd name="connsiteX3" fmla="*/ 100941 w 4483695"/>
              <a:gd name="connsiteY3" fmla="*/ 4184439 h 4184439"/>
              <a:gd name="connsiteX4" fmla="*/ 4483695 w 4483695"/>
              <a:gd name="connsiteY4" fmla="*/ 4184439 h 4184439"/>
              <a:gd name="connsiteX5" fmla="*/ 4483695 w 4483695"/>
              <a:gd name="connsiteY5" fmla="*/ 188356 h 4184439"/>
              <a:gd name="connsiteX6" fmla="*/ 4375942 w 4483695"/>
              <a:gd name="connsiteY6" fmla="*/ 151846 h 4184439"/>
              <a:gd name="connsiteX7" fmla="*/ 3372934 w 4483695"/>
              <a:gd name="connsiteY7" fmla="*/ 0 h 41844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83695" h="4184439">
                <a:moveTo>
                  <a:pt x="3372934" y="0"/>
                </a:moveTo>
                <a:cubicBezTo>
                  <a:pt x="1510114" y="0"/>
                  <a:pt x="0" y="1512164"/>
                  <a:pt x="0" y="3377514"/>
                </a:cubicBezTo>
                <a:cubicBezTo>
                  <a:pt x="0" y="3610683"/>
                  <a:pt x="23596" y="3838333"/>
                  <a:pt x="68526" y="4058201"/>
                </a:cubicBezTo>
                <a:lnTo>
                  <a:pt x="100941" y="4184439"/>
                </a:lnTo>
                <a:lnTo>
                  <a:pt x="4483695" y="4184439"/>
                </a:lnTo>
                <a:lnTo>
                  <a:pt x="4483695" y="188356"/>
                </a:lnTo>
                <a:lnTo>
                  <a:pt x="4375942" y="151846"/>
                </a:lnTo>
                <a:cubicBezTo>
                  <a:pt x="4059092" y="53162"/>
                  <a:pt x="3722213" y="0"/>
                  <a:pt x="3372934" y="0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1">
                  <a:lumMod val="80000"/>
                  <a:lumOff val="20000"/>
                </a:schemeClr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3327096" scaled="1"/>
          </a:gradFill>
          <a:ln w="1267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90" name="任意多边形: 形状 16"/>
          <p:cNvSpPr/>
          <p:nvPr userDrawn="1">
            <p:custDataLst>
              <p:tags r:id="rId4"/>
            </p:custDataLst>
          </p:nvPr>
        </p:nvSpPr>
        <p:spPr>
          <a:xfrm>
            <a:off x="952" y="3636288"/>
            <a:ext cx="2418588" cy="3221712"/>
          </a:xfrm>
          <a:custGeom>
            <a:gdLst>
              <a:gd name="connsiteX0" fmla="*/ 700210 w 3224784"/>
              <a:gd name="connsiteY0" fmla="*/ 0 h 3221712"/>
              <a:gd name="connsiteX1" fmla="*/ 3224784 w 3224784"/>
              <a:gd name="connsiteY1" fmla="*/ 2524574 h 3221712"/>
              <a:gd name="connsiteX2" fmla="*/ 3173494 w 3224784"/>
              <a:gd name="connsiteY2" fmla="*/ 3033364 h 3221712"/>
              <a:gd name="connsiteX3" fmla="*/ 3125065 w 3224784"/>
              <a:gd name="connsiteY3" fmla="*/ 3221712 h 3221712"/>
              <a:gd name="connsiteX4" fmla="*/ 1749850 w 3224784"/>
              <a:gd name="connsiteY4" fmla="*/ 3221712 h 3221712"/>
              <a:gd name="connsiteX5" fmla="*/ 1779752 w 3224784"/>
              <a:gd name="connsiteY5" fmla="*/ 3179116 h 3221712"/>
              <a:gd name="connsiteX6" fmla="*/ 1962497 w 3224784"/>
              <a:gd name="connsiteY6" fmla="*/ 2524574 h 3221712"/>
              <a:gd name="connsiteX7" fmla="*/ 700210 w 3224784"/>
              <a:gd name="connsiteY7" fmla="*/ 1262287 h 3221712"/>
              <a:gd name="connsiteX8" fmla="*/ 152957 w 3224784"/>
              <a:gd name="connsiteY8" fmla="*/ 1386762 h 3221712"/>
              <a:gd name="connsiteX9" fmla="*/ 0 w 3224784"/>
              <a:gd name="connsiteY9" fmla="*/ 1474678 h 3221712"/>
              <a:gd name="connsiteX10" fmla="*/ 0 w 3224784"/>
              <a:gd name="connsiteY10" fmla="*/ 100510 h 3221712"/>
              <a:gd name="connsiteX11" fmla="*/ 191421 w 3224784"/>
              <a:gd name="connsiteY11" fmla="*/ 51291 h 3221712"/>
              <a:gd name="connsiteX12" fmla="*/ 700210 w 3224784"/>
              <a:gd name="connsiteY12" fmla="*/ 0 h 32217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24784" h="3221712">
                <a:moveTo>
                  <a:pt x="700210" y="0"/>
                </a:moveTo>
                <a:cubicBezTo>
                  <a:pt x="2094494" y="0"/>
                  <a:pt x="3224784" y="1130290"/>
                  <a:pt x="3224784" y="2524574"/>
                </a:cubicBezTo>
                <a:cubicBezTo>
                  <a:pt x="3224784" y="2698860"/>
                  <a:pt x="3207124" y="2869021"/>
                  <a:pt x="3173494" y="3033364"/>
                </a:cubicBezTo>
                <a:lnTo>
                  <a:pt x="3125065" y="3221712"/>
                </a:lnTo>
                <a:lnTo>
                  <a:pt x="1749850" y="3221712"/>
                </a:lnTo>
                <a:lnTo>
                  <a:pt x="1779752" y="3179116"/>
                </a:lnTo>
                <a:cubicBezTo>
                  <a:pt x="1895717" y="2988262"/>
                  <a:pt x="1962497" y="2764217"/>
                  <a:pt x="1962497" y="2524574"/>
                </a:cubicBezTo>
                <a:cubicBezTo>
                  <a:pt x="1962497" y="1827432"/>
                  <a:pt x="1397352" y="1262287"/>
                  <a:pt x="700210" y="1262287"/>
                </a:cubicBezTo>
                <a:cubicBezTo>
                  <a:pt x="504139" y="1262287"/>
                  <a:pt x="318509" y="1306991"/>
                  <a:pt x="152957" y="1386762"/>
                </a:cubicBezTo>
                <a:lnTo>
                  <a:pt x="0" y="1474678"/>
                </a:lnTo>
                <a:lnTo>
                  <a:pt x="0" y="100510"/>
                </a:lnTo>
                <a:lnTo>
                  <a:pt x="191421" y="51291"/>
                </a:lnTo>
                <a:cubicBezTo>
                  <a:pt x="355764" y="17661"/>
                  <a:pt x="525925" y="0"/>
                  <a:pt x="700210" y="0"/>
                </a:cubicBezTo>
                <a:close/>
              </a:path>
            </a:pathLst>
          </a:custGeom>
          <a:solidFill>
            <a:schemeClr val="bg1">
              <a:lumMod val="85000"/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pic>
        <p:nvPicPr>
          <p:cNvPr id="2097175" name="@png2x_girl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51" y="0"/>
            <a:ext cx="4217670" cy="6858000"/>
          </a:xfrm>
          <a:prstGeom prst="rect">
            <a:avLst/>
          </a:prstGeom>
        </p:spPr>
      </p:pic>
      <p:sp>
        <p:nvSpPr>
          <p:cNvPr id="1048792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2786538" y="727710"/>
            <a:ext cx="5167312" cy="2908935"/>
          </a:xfrm>
        </p:spPr>
        <p:txBody>
          <a:bodyPr rIns="0" anchor="b" anchorCtr="0"/>
          <a:lstStyle>
            <a:lvl1pPr algn="r">
              <a:lnSpc>
                <a:spcPct val="100000"/>
              </a:lnSpc>
              <a:defRPr sz="6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 sz="4500"/>
              <a:t>单击此处编辑母版标题样式</a:t>
            </a:r>
          </a:p>
        </p:txBody>
      </p:sp>
      <p:sp>
        <p:nvSpPr>
          <p:cNvPr id="1048794" name="署名占位符 10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2786538" y="3899536"/>
            <a:ext cx="5167312" cy="2330958"/>
          </a:xfrm>
        </p:spPr>
        <p:txBody>
          <a:bodyPr lIns="71755" rIns="36195"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 sz="1350"/>
              <a:t>署名占位符</a:t>
            </a:r>
          </a:p>
        </p:txBody>
      </p:sp>
      <p:sp>
        <p:nvSpPr>
          <p:cNvPr id="1048796" name="任意多边形: 形状 3"/>
          <p:cNvSpPr/>
          <p:nvPr userDrawn="1">
            <p:custDataLst>
              <p:tags r:id="rId9"/>
            </p:custDataLst>
          </p:nvPr>
        </p:nvSpPr>
        <p:spPr>
          <a:xfrm>
            <a:off x="8734425" y="456789"/>
            <a:ext cx="409575" cy="1262631"/>
          </a:xfrm>
          <a:custGeom>
            <a:gdLst>
              <a:gd name="connsiteX0" fmla="*/ 403445 w 403445"/>
              <a:gd name="connsiteY0" fmla="*/ 0 h 932795"/>
              <a:gd name="connsiteX1" fmla="*/ 403445 w 403445"/>
              <a:gd name="connsiteY1" fmla="*/ 228167 h 932795"/>
              <a:gd name="connsiteX2" fmla="*/ 376367 w 403445"/>
              <a:gd name="connsiteY2" fmla="*/ 236572 h 932795"/>
              <a:gd name="connsiteX3" fmla="*/ 224029 w 403445"/>
              <a:gd name="connsiteY3" fmla="*/ 466397 h 932795"/>
              <a:gd name="connsiteX4" fmla="*/ 376367 w 403445"/>
              <a:gd name="connsiteY4" fmla="*/ 696222 h 932795"/>
              <a:gd name="connsiteX5" fmla="*/ 403445 w 403445"/>
              <a:gd name="connsiteY5" fmla="*/ 704627 h 932795"/>
              <a:gd name="connsiteX6" fmla="*/ 403445 w 403445"/>
              <a:gd name="connsiteY6" fmla="*/ 932795 h 932795"/>
              <a:gd name="connsiteX7" fmla="*/ 378037 w 403445"/>
              <a:gd name="connsiteY7" fmla="*/ 930233 h 932795"/>
              <a:gd name="connsiteX8" fmla="*/ 0 w 403445"/>
              <a:gd name="connsiteY8" fmla="*/ 466397 h 932795"/>
              <a:gd name="connsiteX9" fmla="*/ 378037 w 403445"/>
              <a:gd name="connsiteY9" fmla="*/ 2561 h 932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45" h="932795">
                <a:moveTo>
                  <a:pt x="403445" y="0"/>
                </a:moveTo>
                <a:lnTo>
                  <a:pt x="403445" y="228167"/>
                </a:lnTo>
                <a:lnTo>
                  <a:pt x="376367" y="236572"/>
                </a:lnTo>
                <a:cubicBezTo>
                  <a:pt x="286845" y="274437"/>
                  <a:pt x="224029" y="363082"/>
                  <a:pt x="224029" y="466397"/>
                </a:cubicBezTo>
                <a:cubicBezTo>
                  <a:pt x="224029" y="569713"/>
                  <a:pt x="286845" y="658357"/>
                  <a:pt x="376367" y="696222"/>
                </a:cubicBezTo>
                <a:lnTo>
                  <a:pt x="403445" y="704627"/>
                </a:lnTo>
                <a:lnTo>
                  <a:pt x="403445" y="932795"/>
                </a:lnTo>
                <a:lnTo>
                  <a:pt x="378037" y="930233"/>
                </a:lnTo>
                <a:cubicBezTo>
                  <a:pt x="162292" y="886085"/>
                  <a:pt x="0" y="695194"/>
                  <a:pt x="0" y="466397"/>
                </a:cubicBezTo>
                <a:cubicBezTo>
                  <a:pt x="0" y="237600"/>
                  <a:pt x="162292" y="46709"/>
                  <a:pt x="378037" y="2561"/>
                </a:cubicBezTo>
                <a:close/>
              </a:path>
            </a:pathLst>
          </a:custGeom>
          <a:solidFill>
            <a:schemeClr val="accent5">
              <a:lumMod val="50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98" name="日期占位符 2"/>
          <p:cNvSpPr>
            <a:spLocks noGrp="1"/>
          </p:cNvSpPr>
          <p:nvPr>
            <p:ph type="dt" sz="half" idx="18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9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20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2"/>
          <p:cNvSpPr/>
          <p:nvPr>
            <p:custDataLst>
              <p:tags r:id="rId12"/>
            </p:custDataLst>
          </p:nvPr>
        </p:nvSpPr>
        <p:spPr>
          <a:xfrm>
            <a:off x="1143" y="5652010"/>
            <a:ext cx="1299018" cy="1205990"/>
          </a:xfrm>
          <a:custGeom>
            <a:gdLst>
              <a:gd name="connsiteX0" fmla="*/ 0 w 1732024"/>
              <a:gd name="connsiteY0" fmla="*/ 0 h 1205990"/>
              <a:gd name="connsiteX1" fmla="*/ 110370 w 1732024"/>
              <a:gd name="connsiteY1" fmla="*/ 16849 h 1205990"/>
              <a:gd name="connsiteX2" fmla="*/ 1627247 w 1732024"/>
              <a:gd name="connsiteY2" fmla="*/ 1033478 h 1205990"/>
              <a:gd name="connsiteX3" fmla="*/ 1732024 w 1732024"/>
              <a:gd name="connsiteY3" fmla="*/ 1205990 h 1205990"/>
              <a:gd name="connsiteX4" fmla="*/ 0 w 1732024"/>
              <a:gd name="connsiteY4" fmla="*/ 1205990 h 12059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2024" h="1205990">
                <a:moveTo>
                  <a:pt x="0" y="0"/>
                </a:moveTo>
                <a:lnTo>
                  <a:pt x="110370" y="16849"/>
                </a:lnTo>
                <a:cubicBezTo>
                  <a:pt x="739639" y="145648"/>
                  <a:pt x="1279817" y="519086"/>
                  <a:pt x="1627247" y="1033478"/>
                </a:cubicBezTo>
                <a:lnTo>
                  <a:pt x="1732024" y="1205990"/>
                </a:lnTo>
                <a:lnTo>
                  <a:pt x="0" y="1205990"/>
                </a:ln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1">
                  <a:lumMod val="80000"/>
                  <a:lumOff val="20000"/>
                </a:schemeClr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3327094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28650" y="360000"/>
            <a:ext cx="78867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 sz="2400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28650" y="1364400"/>
            <a:ext cx="78867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 sz="1350"/>
              <a:t>单击此处编辑母版文本样式</a:t>
            </a:r>
          </a:p>
          <a:p>
            <a:pPr lvl="1"/>
            <a:r>
              <a:rPr lang="zh-CN" altLang="en-US" sz="1200"/>
              <a:t>二级</a:t>
            </a:r>
          </a:p>
          <a:p>
            <a:pPr lvl="2"/>
            <a:r>
              <a:rPr lang="zh-CN" altLang="en-US" sz="1050"/>
              <a:t>三级</a:t>
            </a:r>
          </a:p>
          <a:p>
            <a:pPr lvl="3"/>
            <a:r>
              <a:rPr lang="zh-CN" altLang="en-US" sz="900"/>
              <a:t>四级</a:t>
            </a:r>
          </a:p>
          <a:p>
            <a:pPr lvl="4"/>
            <a:r>
              <a:rPr lang="zh-CN" altLang="en-US" sz="825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 panose="02010600000101010101" charset="-122"/>
                <a:ea typeface="汉仪书宋二简" panose="02010600000101010101" charset="-122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 panose="02010600000101010101" charset="-122"/>
                <a:ea typeface="汉仪书宋二简" panose="02010600000101010101" charset="-122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 panose="02010600000101010101" charset="-122"/>
                <a:ea typeface="汉仪书宋二简" panose="02010600000101010101" charset="-122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6" name="任意多边形: 形状 9"/>
          <p:cNvSpPr/>
          <p:nvPr userDrawn="1">
            <p:custDataLst>
              <p:tags r:id="rId18"/>
            </p:custDataLst>
          </p:nvPr>
        </p:nvSpPr>
        <p:spPr>
          <a:xfrm>
            <a:off x="8840273" y="742364"/>
            <a:ext cx="302583" cy="932795"/>
          </a:xfrm>
          <a:custGeom>
            <a:gdLst>
              <a:gd name="connsiteX0" fmla="*/ 403445 w 403445"/>
              <a:gd name="connsiteY0" fmla="*/ 0 h 932795"/>
              <a:gd name="connsiteX1" fmla="*/ 403445 w 403445"/>
              <a:gd name="connsiteY1" fmla="*/ 228167 h 932795"/>
              <a:gd name="connsiteX2" fmla="*/ 376367 w 403445"/>
              <a:gd name="connsiteY2" fmla="*/ 236572 h 932795"/>
              <a:gd name="connsiteX3" fmla="*/ 224029 w 403445"/>
              <a:gd name="connsiteY3" fmla="*/ 466397 h 932795"/>
              <a:gd name="connsiteX4" fmla="*/ 376367 w 403445"/>
              <a:gd name="connsiteY4" fmla="*/ 696222 h 932795"/>
              <a:gd name="connsiteX5" fmla="*/ 403445 w 403445"/>
              <a:gd name="connsiteY5" fmla="*/ 704627 h 932795"/>
              <a:gd name="connsiteX6" fmla="*/ 403445 w 403445"/>
              <a:gd name="connsiteY6" fmla="*/ 932795 h 932795"/>
              <a:gd name="connsiteX7" fmla="*/ 378037 w 403445"/>
              <a:gd name="connsiteY7" fmla="*/ 930233 h 932795"/>
              <a:gd name="connsiteX8" fmla="*/ 0 w 403445"/>
              <a:gd name="connsiteY8" fmla="*/ 466397 h 932795"/>
              <a:gd name="connsiteX9" fmla="*/ 378037 w 403445"/>
              <a:gd name="connsiteY9" fmla="*/ 2561 h 932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45" h="932795">
                <a:moveTo>
                  <a:pt x="403445" y="0"/>
                </a:moveTo>
                <a:lnTo>
                  <a:pt x="403445" y="228167"/>
                </a:lnTo>
                <a:lnTo>
                  <a:pt x="376367" y="236572"/>
                </a:lnTo>
                <a:cubicBezTo>
                  <a:pt x="286845" y="274437"/>
                  <a:pt x="224029" y="363082"/>
                  <a:pt x="224029" y="466397"/>
                </a:cubicBezTo>
                <a:cubicBezTo>
                  <a:pt x="224029" y="569713"/>
                  <a:pt x="286845" y="658357"/>
                  <a:pt x="376367" y="696222"/>
                </a:cubicBezTo>
                <a:lnTo>
                  <a:pt x="403445" y="704627"/>
                </a:lnTo>
                <a:lnTo>
                  <a:pt x="403445" y="932795"/>
                </a:lnTo>
                <a:lnTo>
                  <a:pt x="378037" y="930233"/>
                </a:lnTo>
                <a:cubicBezTo>
                  <a:pt x="162292" y="886085"/>
                  <a:pt x="0" y="695194"/>
                  <a:pt x="0" y="466397"/>
                </a:cubicBezTo>
                <a:cubicBezTo>
                  <a:pt x="0" y="237600"/>
                  <a:pt x="162292" y="46709"/>
                  <a:pt x="378037" y="256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2582" r:id="rId2"/>
    <p:sldLayoutId id="2147502583" r:id="rId3"/>
    <p:sldLayoutId id="2147502584" r:id="rId4"/>
    <p:sldLayoutId id="2147502585" r:id="rId5"/>
    <p:sldLayoutId id="2147502586" r:id="rId6"/>
    <p:sldLayoutId id="2147502587" r:id="rId7"/>
    <p:sldLayoutId id="2147502588" r:id="rId8"/>
    <p:sldLayoutId id="2147502589" r:id="rId9"/>
    <p:sldLayoutId id="2147502590" r:id="rId10"/>
    <p:sldLayoutId id="214750259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书宋二简" panose="0201060000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tags" Target="../tags/tag92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22" Type="http://schemas.openxmlformats.org/officeDocument/2006/relationships/tags" Target="../tags/tag204.xml" /><Relationship Id="rId23" Type="http://schemas.openxmlformats.org/officeDocument/2006/relationships/tags" Target="../tags/tag205.xml" /><Relationship Id="rId24" Type="http://schemas.openxmlformats.org/officeDocument/2006/relationships/tags" Target="../tags/tag206.xml" /><Relationship Id="rId25" Type="http://schemas.openxmlformats.org/officeDocument/2006/relationships/tags" Target="../tags/tag207.xml" /><Relationship Id="rId26" Type="http://schemas.openxmlformats.org/officeDocument/2006/relationships/tags" Target="../tags/tag208.xml" /><Relationship Id="rId27" Type="http://schemas.openxmlformats.org/officeDocument/2006/relationships/tags" Target="../tags/tag209.xml" /><Relationship Id="rId28" Type="http://schemas.openxmlformats.org/officeDocument/2006/relationships/tags" Target="../tags/tag210.xml" /><Relationship Id="rId29" Type="http://schemas.openxmlformats.org/officeDocument/2006/relationships/tags" Target="../tags/tag211.xml" /><Relationship Id="rId3" Type="http://schemas.openxmlformats.org/officeDocument/2006/relationships/tags" Target="../tags/tag185.xml" /><Relationship Id="rId30" Type="http://schemas.openxmlformats.org/officeDocument/2006/relationships/tags" Target="../tags/tag212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52012055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幼儿园数学比较轻重教案ppt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NEW PRODUCT</a:t>
            </a:r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28" name="序号"/>
          <p:cNvSpPr txBox="1"/>
          <p:nvPr>
            <p:custDataLst>
              <p:tags r:id="rId3"/>
            </p:custDataLst>
          </p:nvPr>
        </p:nvSpPr>
        <p:spPr>
          <a:xfrm>
            <a:off x="3664267" y="1670685"/>
            <a:ext cx="493871" cy="37814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01</a:t>
            </a:r>
          </a:p>
        </p:txBody>
      </p:sp>
      <p:sp>
        <p:nvSpPr>
          <p:cNvPr id="1048830" name="项标题"/>
          <p:cNvSpPr txBox="1"/>
          <p:nvPr>
            <p:custDataLst>
              <p:tags r:id="rId4"/>
            </p:custDataLst>
          </p:nvPr>
        </p:nvSpPr>
        <p:spPr>
          <a:xfrm>
            <a:off x="5052536" y="1671161"/>
            <a:ext cx="3156585" cy="3781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18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单击添加目录项标题</a:t>
            </a:r>
          </a:p>
        </p:txBody>
      </p:sp>
      <p:sp>
        <p:nvSpPr>
          <p:cNvPr id="1048832" name="@svg_line1" descr="preencoded.png"/>
          <p:cNvSpPr/>
          <p:nvPr>
            <p:custDataLst>
              <p:tags r:id="rId5"/>
            </p:custDataLst>
          </p:nvPr>
        </p:nvSpPr>
        <p:spPr>
          <a:xfrm>
            <a:off x="3607116" y="2229623"/>
            <a:ext cx="4601527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6"/>
            </p:custDataLst>
          </p:nvPr>
        </p:nvSpPr>
        <p:spPr>
          <a:xfrm>
            <a:off x="3664743" y="2355532"/>
            <a:ext cx="493871" cy="37814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02</a:t>
            </a:r>
          </a:p>
        </p:txBody>
      </p:sp>
      <p:sp>
        <p:nvSpPr>
          <p:cNvPr id="1048836" name="项标题"/>
          <p:cNvSpPr txBox="1"/>
          <p:nvPr>
            <p:custDataLst>
              <p:tags r:id="rId7"/>
            </p:custDataLst>
          </p:nvPr>
        </p:nvSpPr>
        <p:spPr>
          <a:xfrm>
            <a:off x="5053012" y="2356008"/>
            <a:ext cx="3156585" cy="3781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18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教学目标</a:t>
            </a:r>
          </a:p>
        </p:txBody>
      </p:sp>
      <p:sp>
        <p:nvSpPr>
          <p:cNvPr id="1048838" name="@svg_line1" descr="preencoded.png"/>
          <p:cNvSpPr/>
          <p:nvPr>
            <p:custDataLst>
              <p:tags r:id="rId8"/>
            </p:custDataLst>
          </p:nvPr>
        </p:nvSpPr>
        <p:spPr>
          <a:xfrm>
            <a:off x="3607593" y="2914470"/>
            <a:ext cx="4601527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9"/>
            </p:custDataLst>
          </p:nvPr>
        </p:nvSpPr>
        <p:spPr>
          <a:xfrm>
            <a:off x="3665220" y="3040380"/>
            <a:ext cx="493871" cy="37814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03</a:t>
            </a:r>
          </a:p>
        </p:txBody>
      </p:sp>
      <p:sp>
        <p:nvSpPr>
          <p:cNvPr id="1048842" name="项标题"/>
          <p:cNvSpPr txBox="1"/>
          <p:nvPr>
            <p:custDataLst>
              <p:tags r:id="rId10"/>
            </p:custDataLst>
          </p:nvPr>
        </p:nvSpPr>
        <p:spPr>
          <a:xfrm>
            <a:off x="5053489" y="3040856"/>
            <a:ext cx="3156585" cy="3781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18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教学内容</a:t>
            </a:r>
          </a:p>
        </p:txBody>
      </p:sp>
      <p:sp>
        <p:nvSpPr>
          <p:cNvPr id="1048844" name="@svg_line1" descr="preencoded.png"/>
          <p:cNvSpPr/>
          <p:nvPr>
            <p:custDataLst>
              <p:tags r:id="rId11"/>
            </p:custDataLst>
          </p:nvPr>
        </p:nvSpPr>
        <p:spPr>
          <a:xfrm>
            <a:off x="3608069" y="3599318"/>
            <a:ext cx="4601527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46" name="序号"/>
          <p:cNvSpPr txBox="1"/>
          <p:nvPr>
            <p:custDataLst>
              <p:tags r:id="rId12"/>
            </p:custDataLst>
          </p:nvPr>
        </p:nvSpPr>
        <p:spPr>
          <a:xfrm>
            <a:off x="3665696" y="3725227"/>
            <a:ext cx="493871" cy="37814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04</a:t>
            </a:r>
          </a:p>
        </p:txBody>
      </p:sp>
      <p:sp>
        <p:nvSpPr>
          <p:cNvPr id="1048848" name="项标题"/>
          <p:cNvSpPr txBox="1"/>
          <p:nvPr>
            <p:custDataLst>
              <p:tags r:id="rId13"/>
            </p:custDataLst>
          </p:nvPr>
        </p:nvSpPr>
        <p:spPr>
          <a:xfrm>
            <a:off x="5053965" y="3725703"/>
            <a:ext cx="3156585" cy="3781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18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教学重点与难点</a:t>
            </a:r>
          </a:p>
        </p:txBody>
      </p:sp>
      <p:sp>
        <p:nvSpPr>
          <p:cNvPr id="1048850" name="@svg_line1" descr="preencoded.png"/>
          <p:cNvSpPr/>
          <p:nvPr>
            <p:custDataLst>
              <p:tags r:id="rId14"/>
            </p:custDataLst>
          </p:nvPr>
        </p:nvSpPr>
        <p:spPr>
          <a:xfrm>
            <a:off x="3608545" y="4284166"/>
            <a:ext cx="4601527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52" name="序号"/>
          <p:cNvSpPr txBox="1"/>
          <p:nvPr>
            <p:custDataLst>
              <p:tags r:id="rId15"/>
            </p:custDataLst>
          </p:nvPr>
        </p:nvSpPr>
        <p:spPr>
          <a:xfrm>
            <a:off x="3675221" y="4410075"/>
            <a:ext cx="493871" cy="37814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05</a:t>
            </a:r>
          </a:p>
        </p:txBody>
      </p:sp>
      <p:sp>
        <p:nvSpPr>
          <p:cNvPr id="1048854" name="项标题"/>
          <p:cNvSpPr txBox="1"/>
          <p:nvPr>
            <p:custDataLst>
              <p:tags r:id="rId16"/>
            </p:custDataLst>
          </p:nvPr>
        </p:nvSpPr>
        <p:spPr>
          <a:xfrm>
            <a:off x="5063490" y="4410551"/>
            <a:ext cx="3156585" cy="3781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18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教学方法与手段</a:t>
            </a:r>
          </a:p>
        </p:txBody>
      </p:sp>
      <p:sp>
        <p:nvSpPr>
          <p:cNvPr id="1048856" name="@svg_line1" descr="preencoded.png"/>
          <p:cNvSpPr/>
          <p:nvPr>
            <p:custDataLst>
              <p:tags r:id="rId17"/>
            </p:custDataLst>
          </p:nvPr>
        </p:nvSpPr>
        <p:spPr>
          <a:xfrm>
            <a:off x="3618070" y="4969013"/>
            <a:ext cx="4601527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18"/>
            </p:custDataLst>
          </p:nvPr>
        </p:nvSpPr>
        <p:spPr>
          <a:xfrm>
            <a:off x="3675221" y="5094922"/>
            <a:ext cx="493871" cy="37814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06</a:t>
            </a:r>
          </a:p>
        </p:txBody>
      </p:sp>
      <p:sp>
        <p:nvSpPr>
          <p:cNvPr id="1048860" name="项标题"/>
          <p:cNvSpPr txBox="1"/>
          <p:nvPr>
            <p:custDataLst>
              <p:tags r:id="rId19"/>
            </p:custDataLst>
          </p:nvPr>
        </p:nvSpPr>
        <p:spPr>
          <a:xfrm>
            <a:off x="5063490" y="5095399"/>
            <a:ext cx="3156585" cy="3781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18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教学过程</a:t>
            </a:r>
          </a:p>
        </p:txBody>
      </p:sp>
      <p:sp>
        <p:nvSpPr>
          <p:cNvPr id="1048862" name="@svg_line1" descr="preencoded.png"/>
          <p:cNvSpPr/>
          <p:nvPr>
            <p:custDataLst>
              <p:tags r:id="rId20"/>
            </p:custDataLst>
          </p:nvPr>
        </p:nvSpPr>
        <p:spPr>
          <a:xfrm>
            <a:off x="3618070" y="5653861"/>
            <a:ext cx="4601527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</a:p>
        </p:txBody>
      </p:sp>
      <p:sp>
        <p:nvSpPr>
          <p:cNvPr id="104895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知识与技能</a:t>
            </a:r>
          </a:p>
        </p:txBody>
      </p:sp>
      <p:sp>
        <p:nvSpPr>
          <p:cNvPr id="104902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979680" y="1880550"/>
            <a:ext cx="3321755" cy="169262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8" name="矩形 65"/>
          <p:cNvSpPr/>
          <p:nvPr>
            <p:custDataLst>
              <p:tags r:id="rId3"/>
            </p:custDataLst>
          </p:nvPr>
        </p:nvSpPr>
        <p:spPr>
          <a:xfrm>
            <a:off x="893947" y="2153640"/>
            <a:ext cx="163833" cy="16383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66"/>
          <p:cNvSpPr txBox="1"/>
          <p:nvPr>
            <p:custDataLst>
              <p:tags r:id="rId4"/>
            </p:custDataLst>
          </p:nvPr>
        </p:nvSpPr>
        <p:spPr>
          <a:xfrm>
            <a:off x="1180524" y="2078985"/>
            <a:ext cx="2920074" cy="9572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掌握比较轻重的方法</a:t>
            </a:r>
          </a:p>
        </p:txBody>
      </p:sp>
      <p:sp>
        <p:nvSpPr>
          <p:cNvPr id="104903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4884826" y="1880550"/>
            <a:ext cx="3321755" cy="169262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69"/>
          <p:cNvSpPr/>
          <p:nvPr>
            <p:custDataLst>
              <p:tags r:id="rId6"/>
            </p:custDataLst>
          </p:nvPr>
        </p:nvSpPr>
        <p:spPr>
          <a:xfrm>
            <a:off x="4798612" y="2153640"/>
            <a:ext cx="163833" cy="16383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70"/>
          <p:cNvSpPr txBox="1"/>
          <p:nvPr>
            <p:custDataLst>
              <p:tags r:id="rId7"/>
            </p:custDataLst>
          </p:nvPr>
        </p:nvSpPr>
        <p:spPr>
          <a:xfrm>
            <a:off x="5085670" y="2078985"/>
            <a:ext cx="2920074" cy="9572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能够运用比较轻重的方法解决实际问题</a:t>
            </a:r>
          </a:p>
        </p:txBody>
      </p:sp>
      <p:sp>
        <p:nvSpPr>
          <p:cNvPr id="104903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979680" y="3797963"/>
            <a:ext cx="3321755" cy="169262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0" name="文本框 74"/>
          <p:cNvSpPr txBox="1"/>
          <p:nvPr>
            <p:custDataLst>
              <p:tags r:id="rId9"/>
            </p:custDataLst>
          </p:nvPr>
        </p:nvSpPr>
        <p:spPr>
          <a:xfrm>
            <a:off x="1180524" y="3995917"/>
            <a:ext cx="2920074" cy="9572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培养幼儿的观察力和思维能力</a:t>
            </a:r>
          </a:p>
        </p:txBody>
      </p:sp>
      <p:sp>
        <p:nvSpPr>
          <p:cNvPr id="1049042" name="矩形 73"/>
          <p:cNvSpPr/>
          <p:nvPr>
            <p:custDataLst>
              <p:tags r:id="rId10"/>
            </p:custDataLst>
          </p:nvPr>
        </p:nvSpPr>
        <p:spPr>
          <a:xfrm>
            <a:off x="893947" y="4071054"/>
            <a:ext cx="163833" cy="16383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4928655" y="3797963"/>
            <a:ext cx="3321755" cy="169262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84"/>
          <p:cNvSpPr/>
          <p:nvPr>
            <p:custDataLst>
              <p:tags r:id="rId12"/>
            </p:custDataLst>
          </p:nvPr>
        </p:nvSpPr>
        <p:spPr>
          <a:xfrm>
            <a:off x="4842923" y="4071054"/>
            <a:ext cx="163833" cy="16383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85"/>
          <p:cNvSpPr txBox="1"/>
          <p:nvPr>
            <p:custDataLst>
              <p:tags r:id="rId13"/>
            </p:custDataLst>
          </p:nvPr>
        </p:nvSpPr>
        <p:spPr>
          <a:xfrm>
            <a:off x="5129500" y="3995917"/>
            <a:ext cx="2920074" cy="9572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培养幼儿的动手能力和合作精神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过程与方法</a:t>
            </a:r>
          </a:p>
        </p:txBody>
      </p:sp>
      <p:sp>
        <p:nvSpPr>
          <p:cNvPr id="1049088" name="矩形 31"/>
          <p:cNvSpPr/>
          <p:nvPr>
            <p:custDataLst>
              <p:tags r:id="rId2"/>
            </p:custDataLst>
          </p:nvPr>
        </p:nvSpPr>
        <p:spPr>
          <a:xfrm>
            <a:off x="1981213" y="1880550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通过实物比较轻重</a:t>
            </a:r>
          </a:p>
        </p:txBody>
      </p:sp>
      <p:sp>
        <p:nvSpPr>
          <p:cNvPr id="1049090" name="矩形 4"/>
          <p:cNvSpPr/>
          <p:nvPr>
            <p:custDataLst>
              <p:tags r:id="rId3"/>
            </p:custDataLst>
          </p:nvPr>
        </p:nvSpPr>
        <p:spPr>
          <a:xfrm>
            <a:off x="1981213" y="2817465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通过图片比较轻重</a:t>
            </a:r>
          </a:p>
        </p:txBody>
      </p:sp>
      <p:sp>
        <p:nvSpPr>
          <p:cNvPr id="1049092" name="矩形 5"/>
          <p:cNvSpPr/>
          <p:nvPr>
            <p:custDataLst>
              <p:tags r:id="rId4"/>
            </p:custDataLst>
          </p:nvPr>
        </p:nvSpPr>
        <p:spPr>
          <a:xfrm>
            <a:off x="1981213" y="3754379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通过游戏比较轻重</a:t>
            </a:r>
          </a:p>
        </p:txBody>
      </p:sp>
      <p:sp>
        <p:nvSpPr>
          <p:cNvPr id="1049094" name="矩形 7"/>
          <p:cNvSpPr/>
          <p:nvPr>
            <p:custDataLst>
              <p:tags r:id="rId5"/>
            </p:custDataLst>
          </p:nvPr>
        </p:nvSpPr>
        <p:spPr>
          <a:xfrm>
            <a:off x="1981213" y="4691294"/>
            <a:ext cx="5182333" cy="79915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通过实践操作比较轻重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情感态度与价值观</a:t>
            </a:r>
          </a:p>
        </p:txBody>
      </p:sp>
      <p:sp>
        <p:nvSpPr>
          <p:cNvPr id="1049134" name="对角圆角矩形 15"/>
          <p:cNvSpPr/>
          <p:nvPr>
            <p:custDataLst>
              <p:tags r:id="rId2"/>
            </p:custDataLst>
          </p:nvPr>
        </p:nvSpPr>
        <p:spPr>
          <a:xfrm>
            <a:off x="1087845" y="3931118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对角圆角矩形 16"/>
          <p:cNvSpPr/>
          <p:nvPr>
            <p:custDataLst>
              <p:tags r:id="rId3"/>
            </p:custDataLst>
          </p:nvPr>
        </p:nvSpPr>
        <p:spPr>
          <a:xfrm>
            <a:off x="1087845" y="3824455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直角三角形 17"/>
          <p:cNvSpPr/>
          <p:nvPr>
            <p:custDataLst>
              <p:tags r:id="rId4"/>
            </p:custDataLst>
          </p:nvPr>
        </p:nvSpPr>
        <p:spPr>
          <a:xfrm>
            <a:off x="1512049" y="3824944"/>
            <a:ext cx="63899" cy="1064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文本框 27"/>
          <p:cNvSpPr txBox="1"/>
          <p:nvPr>
            <p:custDataLst>
              <p:tags r:id="rId5"/>
            </p:custDataLst>
          </p:nvPr>
        </p:nvSpPr>
        <p:spPr>
          <a:xfrm>
            <a:off x="1539449" y="3939435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培养幼儿良好的学习习惯和自信心</a:t>
            </a:r>
          </a:p>
        </p:txBody>
      </p:sp>
      <p:sp>
        <p:nvSpPr>
          <p:cNvPr id="1049142" name="对角圆角矩形 52"/>
          <p:cNvSpPr/>
          <p:nvPr>
            <p:custDataLst>
              <p:tags r:id="rId6"/>
            </p:custDataLst>
          </p:nvPr>
        </p:nvSpPr>
        <p:spPr>
          <a:xfrm>
            <a:off x="1087845" y="1987701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对角圆角矩形 53"/>
          <p:cNvSpPr/>
          <p:nvPr>
            <p:custDataLst>
              <p:tags r:id="rId7"/>
            </p:custDataLst>
          </p:nvPr>
        </p:nvSpPr>
        <p:spPr>
          <a:xfrm>
            <a:off x="1087845" y="1880550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直角三角形 54"/>
          <p:cNvSpPr/>
          <p:nvPr>
            <p:custDataLst>
              <p:tags r:id="rId8"/>
            </p:custDataLst>
          </p:nvPr>
        </p:nvSpPr>
        <p:spPr>
          <a:xfrm>
            <a:off x="1512049" y="1881039"/>
            <a:ext cx="63899" cy="1064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文本框 56"/>
          <p:cNvSpPr txBox="1"/>
          <p:nvPr>
            <p:custDataLst>
              <p:tags r:id="rId9"/>
            </p:custDataLst>
          </p:nvPr>
        </p:nvSpPr>
        <p:spPr>
          <a:xfrm>
            <a:off x="1539449" y="1990148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培养幼儿对数学的兴趣和爱好</a:t>
            </a:r>
          </a:p>
        </p:txBody>
      </p:sp>
      <p:sp>
        <p:nvSpPr>
          <p:cNvPr id="1049150" name="对角圆角矩形 5"/>
          <p:cNvSpPr/>
          <p:nvPr>
            <p:custDataLst>
              <p:tags r:id="rId10"/>
            </p:custDataLst>
          </p:nvPr>
        </p:nvSpPr>
        <p:spPr>
          <a:xfrm>
            <a:off x="1087845" y="2959410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对角圆角矩形 6"/>
          <p:cNvSpPr/>
          <p:nvPr>
            <p:custDataLst>
              <p:tags r:id="rId11"/>
            </p:custDataLst>
          </p:nvPr>
        </p:nvSpPr>
        <p:spPr>
          <a:xfrm>
            <a:off x="1087845" y="2852258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直角三角形 7"/>
          <p:cNvSpPr/>
          <p:nvPr>
            <p:custDataLst>
              <p:tags r:id="rId12"/>
            </p:custDataLst>
          </p:nvPr>
        </p:nvSpPr>
        <p:spPr>
          <a:xfrm>
            <a:off x="1512049" y="2853236"/>
            <a:ext cx="63899" cy="1064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文本框 8"/>
          <p:cNvSpPr txBox="1"/>
          <p:nvPr>
            <p:custDataLst>
              <p:tags r:id="rId13"/>
            </p:custDataLst>
          </p:nvPr>
        </p:nvSpPr>
        <p:spPr>
          <a:xfrm>
            <a:off x="1539449" y="2967727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帮助幼儿建立初步的数学概念</a:t>
            </a:r>
          </a:p>
        </p:txBody>
      </p:sp>
      <p:sp>
        <p:nvSpPr>
          <p:cNvPr id="1049158" name="对角圆角矩形 9"/>
          <p:cNvSpPr/>
          <p:nvPr>
            <p:custDataLst>
              <p:tags r:id="rId14"/>
            </p:custDataLst>
          </p:nvPr>
        </p:nvSpPr>
        <p:spPr>
          <a:xfrm>
            <a:off x="1087845" y="4903315"/>
            <a:ext cx="6968424" cy="58733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对角圆角矩形 10"/>
          <p:cNvSpPr/>
          <p:nvPr>
            <p:custDataLst>
              <p:tags r:id="rId15"/>
            </p:custDataLst>
          </p:nvPr>
        </p:nvSpPr>
        <p:spPr>
          <a:xfrm>
            <a:off x="1087845" y="4796163"/>
            <a:ext cx="424110" cy="4046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直角三角形 11"/>
          <p:cNvSpPr/>
          <p:nvPr>
            <p:custDataLst>
              <p:tags r:id="rId16"/>
            </p:custDataLst>
          </p:nvPr>
        </p:nvSpPr>
        <p:spPr>
          <a:xfrm>
            <a:off x="1512049" y="4796653"/>
            <a:ext cx="63899" cy="1064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文本框 12"/>
          <p:cNvSpPr txBox="1"/>
          <p:nvPr>
            <p:custDataLst>
              <p:tags r:id="rId17"/>
            </p:custDataLst>
          </p:nvPr>
        </p:nvSpPr>
        <p:spPr>
          <a:xfrm>
            <a:off x="1539449" y="4911144"/>
            <a:ext cx="6296172" cy="57722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培养幼儿初步的思维能力和解决问题的能力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教学内容</a:t>
            </a:r>
          </a:p>
        </p:txBody>
      </p:sp>
      <p:sp>
        <p:nvSpPr>
          <p:cNvPr id="104920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比较轻重的方法</a:t>
            </a:r>
          </a:p>
        </p:txBody>
      </p:sp>
      <p:sp>
        <p:nvSpPr>
          <p:cNvPr id="1049276" name="圆角矩形 3"/>
          <p:cNvSpPr/>
          <p:nvPr>
            <p:custDataLst>
              <p:tags r:id="rId2"/>
            </p:custDataLst>
          </p:nvPr>
        </p:nvSpPr>
        <p:spPr>
          <a:xfrm rot="16200000">
            <a:off x="4224097" y="-1621269"/>
            <a:ext cx="694785" cy="78850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4"/>
          <p:cNvSpPr/>
          <p:nvPr>
            <p:custDataLst>
              <p:tags r:id="rId3"/>
            </p:custDataLst>
          </p:nvPr>
        </p:nvSpPr>
        <p:spPr>
          <a:xfrm rot="16200000">
            <a:off x="333918" y="2268909"/>
            <a:ext cx="693641" cy="10407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0" name="圆角矩形 5"/>
          <p:cNvSpPr/>
          <p:nvPr>
            <p:custDataLst>
              <p:tags r:id="rId4"/>
            </p:custDataLst>
          </p:nvPr>
        </p:nvSpPr>
        <p:spPr>
          <a:xfrm rot="16200000">
            <a:off x="4225015" y="-705906"/>
            <a:ext cx="694785" cy="788566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圆角矩形 6"/>
          <p:cNvSpPr/>
          <p:nvPr>
            <p:custDataLst>
              <p:tags r:id="rId5"/>
            </p:custDataLst>
          </p:nvPr>
        </p:nvSpPr>
        <p:spPr>
          <a:xfrm rot="16200000">
            <a:off x="334835" y="3184731"/>
            <a:ext cx="693641" cy="10407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4" name="圆角矩形 9"/>
          <p:cNvSpPr/>
          <p:nvPr>
            <p:custDataLst>
              <p:tags r:id="rId6"/>
            </p:custDataLst>
          </p:nvPr>
        </p:nvSpPr>
        <p:spPr>
          <a:xfrm rot="16200000">
            <a:off x="4224097" y="192039"/>
            <a:ext cx="694785" cy="78850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圆角矩形 10"/>
          <p:cNvSpPr/>
          <p:nvPr>
            <p:custDataLst>
              <p:tags r:id="rId7"/>
            </p:custDataLst>
          </p:nvPr>
        </p:nvSpPr>
        <p:spPr>
          <a:xfrm rot="16200000">
            <a:off x="333918" y="4082218"/>
            <a:ext cx="693641" cy="10407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8" name="圆角矩形 11"/>
          <p:cNvSpPr/>
          <p:nvPr>
            <p:custDataLst>
              <p:tags r:id="rId8"/>
            </p:custDataLst>
          </p:nvPr>
        </p:nvSpPr>
        <p:spPr>
          <a:xfrm rot="16200000">
            <a:off x="4225015" y="1106944"/>
            <a:ext cx="694785" cy="788566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12"/>
          <p:cNvSpPr/>
          <p:nvPr>
            <p:custDataLst>
              <p:tags r:id="rId9"/>
            </p:custDataLst>
          </p:nvPr>
        </p:nvSpPr>
        <p:spPr>
          <a:xfrm rot="16200000">
            <a:off x="334835" y="4997581"/>
            <a:ext cx="693641" cy="10407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2" name="文本框 7"/>
          <p:cNvSpPr txBox="1"/>
          <p:nvPr>
            <p:custDataLst>
              <p:tags r:id="rId10"/>
            </p:custDataLst>
          </p:nvPr>
        </p:nvSpPr>
        <p:spPr>
          <a:xfrm>
            <a:off x="960051" y="3787029"/>
            <a:ext cx="7553998" cy="69478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借助工具：使用秤等测量工具，准确比较两个物品的重量</a:t>
            </a:r>
          </a:p>
        </p:txBody>
      </p:sp>
      <p:sp>
        <p:nvSpPr>
          <p:cNvPr id="1049294" name="文本框 8"/>
          <p:cNvSpPr txBox="1"/>
          <p:nvPr>
            <p:custDataLst>
              <p:tags r:id="rId11"/>
            </p:custDataLst>
          </p:nvPr>
        </p:nvSpPr>
        <p:spPr>
          <a:xfrm>
            <a:off x="960051" y="4702850"/>
            <a:ext cx="7553998" cy="69421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实践操作：通过实际操作，体验比较轻重的过程，加深理解</a:t>
            </a:r>
          </a:p>
        </p:txBody>
      </p:sp>
      <p:sp>
        <p:nvSpPr>
          <p:cNvPr id="1049296" name="文本框 13"/>
          <p:cNvSpPr txBox="1"/>
          <p:nvPr>
            <p:custDataLst>
              <p:tags r:id="rId12"/>
            </p:custDataLst>
          </p:nvPr>
        </p:nvSpPr>
        <p:spPr>
          <a:xfrm>
            <a:off x="960051" y="1973720"/>
            <a:ext cx="7553998" cy="69478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准备教具：两个重量不同的物品</a:t>
            </a:r>
          </a:p>
        </p:txBody>
      </p:sp>
      <p:sp>
        <p:nvSpPr>
          <p:cNvPr id="1049298" name="文本框 14"/>
          <p:cNvSpPr txBox="1"/>
          <p:nvPr>
            <p:custDataLst>
              <p:tags r:id="rId13"/>
            </p:custDataLst>
          </p:nvPr>
        </p:nvSpPr>
        <p:spPr>
          <a:xfrm>
            <a:off x="960051" y="2890458"/>
            <a:ext cx="7553998" cy="69421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直观比较：通过观察物品的外观和重量感，比较两个物品的重量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实例演示</a:t>
            </a:r>
          </a:p>
        </p:txBody>
      </p:sp>
      <p:sp>
        <p:nvSpPr>
          <p:cNvPr id="1049338" name="五边形 30"/>
          <p:cNvSpPr/>
          <p:nvPr>
            <p:custDataLst>
              <p:tags r:id="rId2"/>
            </p:custDataLst>
          </p:nvPr>
        </p:nvSpPr>
        <p:spPr>
          <a:xfrm>
            <a:off x="628650" y="3270794"/>
            <a:ext cx="2090320" cy="8496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40" name="燕尾形 36"/>
          <p:cNvSpPr/>
          <p:nvPr>
            <p:custDataLst>
              <p:tags r:id="rId3"/>
            </p:custDataLst>
          </p:nvPr>
        </p:nvSpPr>
        <p:spPr>
          <a:xfrm>
            <a:off x="2506707" y="3270794"/>
            <a:ext cx="2090320" cy="8496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42" name="燕尾形 37"/>
          <p:cNvSpPr/>
          <p:nvPr>
            <p:custDataLst>
              <p:tags r:id="rId4"/>
            </p:custDataLst>
          </p:nvPr>
        </p:nvSpPr>
        <p:spPr>
          <a:xfrm>
            <a:off x="6262822" y="3270794"/>
            <a:ext cx="2090320" cy="8496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44" name="燕尾形 38"/>
          <p:cNvSpPr/>
          <p:nvPr>
            <p:custDataLst>
              <p:tags r:id="rId5"/>
            </p:custDataLst>
          </p:nvPr>
        </p:nvSpPr>
        <p:spPr>
          <a:xfrm>
            <a:off x="4384765" y="3270794"/>
            <a:ext cx="2090320" cy="8496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46" name="文本框 3"/>
          <p:cNvSpPr txBox="1"/>
          <p:nvPr>
            <p:custDataLst>
              <p:tags r:id="rId6"/>
            </p:custDataLst>
          </p:nvPr>
        </p:nvSpPr>
        <p:spPr>
          <a:xfrm>
            <a:off x="2462987" y="4301698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操作步骤：先让学生观察物品，再让他们用手感受物品的重量</a:t>
            </a:r>
          </a:p>
        </p:txBody>
      </p:sp>
      <p:sp>
        <p:nvSpPr>
          <p:cNvPr id="1049348" name="文本框 6"/>
          <p:cNvSpPr txBox="1"/>
          <p:nvPr>
            <p:custDataLst>
              <p:tags r:id="rId7"/>
            </p:custDataLst>
          </p:nvPr>
        </p:nvSpPr>
        <p:spPr>
          <a:xfrm>
            <a:off x="628650" y="2082117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准备物品：两个重量不同的物品</a:t>
            </a:r>
          </a:p>
        </p:txBody>
      </p:sp>
      <p:sp>
        <p:nvSpPr>
          <p:cNvPr id="1049350" name="文本框 7"/>
          <p:cNvSpPr txBox="1"/>
          <p:nvPr>
            <p:custDataLst>
              <p:tags r:id="rId8"/>
            </p:custDataLst>
          </p:nvPr>
        </p:nvSpPr>
        <p:spPr>
          <a:xfrm>
            <a:off x="4383497" y="2082117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引导思考：让学生思考为什么一个物品比另一个物品重</a:t>
            </a:r>
          </a:p>
        </p:txBody>
      </p:sp>
      <p:sp>
        <p:nvSpPr>
          <p:cNvPr id="1049352" name="文本框 8"/>
          <p:cNvSpPr txBox="1"/>
          <p:nvPr>
            <p:custDataLst>
              <p:tags r:id="rId9"/>
            </p:custDataLst>
          </p:nvPr>
        </p:nvSpPr>
        <p:spPr>
          <a:xfrm>
            <a:off x="6260921" y="4301698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总结知识点：通过实例演示，让学生掌握比较轻重的方法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互动游戏</a:t>
            </a:r>
          </a:p>
        </p:txBody>
      </p:sp>
      <p:sp>
        <p:nvSpPr>
          <p:cNvPr id="1049392" name="五边形 30"/>
          <p:cNvSpPr/>
          <p:nvPr>
            <p:custDataLst>
              <p:tags r:id="rId2"/>
            </p:custDataLst>
          </p:nvPr>
        </p:nvSpPr>
        <p:spPr>
          <a:xfrm>
            <a:off x="628650" y="3270794"/>
            <a:ext cx="2090320" cy="8496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94" name="燕尾形 36"/>
          <p:cNvSpPr/>
          <p:nvPr>
            <p:custDataLst>
              <p:tags r:id="rId3"/>
            </p:custDataLst>
          </p:nvPr>
        </p:nvSpPr>
        <p:spPr>
          <a:xfrm>
            <a:off x="2506707" y="3270794"/>
            <a:ext cx="2090320" cy="8496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96" name="燕尾形 37"/>
          <p:cNvSpPr/>
          <p:nvPr>
            <p:custDataLst>
              <p:tags r:id="rId4"/>
            </p:custDataLst>
          </p:nvPr>
        </p:nvSpPr>
        <p:spPr>
          <a:xfrm>
            <a:off x="6262822" y="3270794"/>
            <a:ext cx="2090320" cy="8496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98" name="燕尾形 38"/>
          <p:cNvSpPr/>
          <p:nvPr>
            <p:custDataLst>
              <p:tags r:id="rId5"/>
            </p:custDataLst>
          </p:nvPr>
        </p:nvSpPr>
        <p:spPr>
          <a:xfrm>
            <a:off x="4384765" y="3270794"/>
            <a:ext cx="2090320" cy="8496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 panose="02010600000101010101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400" name="文本框 3"/>
          <p:cNvSpPr txBox="1"/>
          <p:nvPr>
            <p:custDataLst>
              <p:tags r:id="rId6"/>
            </p:custDataLst>
          </p:nvPr>
        </p:nvSpPr>
        <p:spPr>
          <a:xfrm>
            <a:off x="2462987" y="4301698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游戏规则：让孩子们分组，每组分别拿一个水果和砝码，通过比较水果和砝码的重量，得出哪个更重</a:t>
            </a:r>
          </a:p>
        </p:txBody>
      </p:sp>
      <p:sp>
        <p:nvSpPr>
          <p:cNvPr id="1049402" name="文本框 6"/>
          <p:cNvSpPr txBox="1"/>
          <p:nvPr>
            <p:custDataLst>
              <p:tags r:id="rId7"/>
            </p:custDataLst>
          </p:nvPr>
        </p:nvSpPr>
        <p:spPr>
          <a:xfrm>
            <a:off x="628650" y="2082117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准备教具：天平、砝码、水果等</a:t>
            </a:r>
          </a:p>
        </p:txBody>
      </p:sp>
      <p:sp>
        <p:nvSpPr>
          <p:cNvPr id="1049404" name="文本框 7"/>
          <p:cNvSpPr txBox="1"/>
          <p:nvPr>
            <p:custDataLst>
              <p:tags r:id="rId8"/>
            </p:custDataLst>
          </p:nvPr>
        </p:nvSpPr>
        <p:spPr>
          <a:xfrm>
            <a:off x="4383497" y="2082117"/>
            <a:ext cx="2254428" cy="101696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游戏目的：通过实际操作，让孩子们更好地理解轻重的概念</a:t>
            </a:r>
          </a:p>
        </p:txBody>
      </p:sp>
      <p:sp>
        <p:nvSpPr>
          <p:cNvPr id="1049406" name="文本框 8"/>
          <p:cNvSpPr txBox="1"/>
          <p:nvPr>
            <p:custDataLst>
              <p:tags r:id="rId9"/>
            </p:custDataLst>
          </p:nvPr>
        </p:nvSpPr>
        <p:spPr>
          <a:xfrm>
            <a:off x="6260921" y="4301698"/>
            <a:ext cx="2254428" cy="987817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游戏延伸：可以增加难度，让孩子们比较不同种类的水果或物品的重量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教学重点与难点</a:t>
            </a:r>
          </a:p>
        </p:txBody>
      </p:sp>
      <p:sp>
        <p:nvSpPr>
          <p:cNvPr id="104944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04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重点：掌握比较轻重的方法</a:t>
            </a:r>
          </a:p>
        </p:txBody>
      </p:sp>
      <p:sp>
        <p:nvSpPr>
          <p:cNvPr id="1049518" name="椭圆 262"/>
          <p:cNvSpPr/>
          <p:nvPr>
            <p:custDataLst>
              <p:tags r:id="rId2"/>
            </p:custDataLst>
          </p:nvPr>
        </p:nvSpPr>
        <p:spPr>
          <a:xfrm>
            <a:off x="1926966" y="3866879"/>
            <a:ext cx="5289700" cy="138390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0" name="椭圆 263"/>
          <p:cNvSpPr/>
          <p:nvPr>
            <p:custDataLst>
              <p:tags r:id="rId3"/>
            </p:custDataLst>
          </p:nvPr>
        </p:nvSpPr>
        <p:spPr>
          <a:xfrm>
            <a:off x="2539708" y="3924675"/>
            <a:ext cx="4010570" cy="118845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2" name="椭圆 264"/>
          <p:cNvSpPr/>
          <p:nvPr>
            <p:custDataLst>
              <p:tags r:id="rId4"/>
            </p:custDataLst>
          </p:nvPr>
        </p:nvSpPr>
        <p:spPr>
          <a:xfrm>
            <a:off x="3113449" y="4094777"/>
            <a:ext cx="2862442" cy="84822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4" name="椭圆 265"/>
          <p:cNvSpPr/>
          <p:nvPr>
            <p:custDataLst>
              <p:tags r:id="rId5"/>
            </p:custDataLst>
          </p:nvPr>
        </p:nvSpPr>
        <p:spPr>
          <a:xfrm>
            <a:off x="3598380" y="4238565"/>
            <a:ext cx="1892401" cy="56077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6" name="椭圆 266"/>
          <p:cNvSpPr/>
          <p:nvPr>
            <p:custDataLst>
              <p:tags r:id="rId6"/>
            </p:custDataLst>
          </p:nvPr>
        </p:nvSpPr>
        <p:spPr>
          <a:xfrm>
            <a:off x="4095527" y="4385642"/>
            <a:ext cx="1088518" cy="32256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254482" y="4332074"/>
            <a:ext cx="0" cy="60931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8" name="椭圆 268"/>
          <p:cNvSpPr/>
          <p:nvPr>
            <p:custDataLst>
              <p:tags r:id="rId8"/>
            </p:custDataLst>
          </p:nvPr>
        </p:nvSpPr>
        <p:spPr>
          <a:xfrm flipV="1">
            <a:off x="2188698" y="4198154"/>
            <a:ext cx="125733" cy="12572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0" name="椭圆 269"/>
          <p:cNvSpPr/>
          <p:nvPr>
            <p:custDataLst>
              <p:tags r:id="rId9"/>
            </p:custDataLst>
          </p:nvPr>
        </p:nvSpPr>
        <p:spPr>
          <a:xfrm flipV="1">
            <a:off x="2218770" y="4228697"/>
            <a:ext cx="65146" cy="6514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2" name="椭圆 270"/>
          <p:cNvSpPr/>
          <p:nvPr>
            <p:custDataLst>
              <p:tags r:id="rId10"/>
            </p:custDataLst>
          </p:nvPr>
        </p:nvSpPr>
        <p:spPr>
          <a:xfrm flipV="1">
            <a:off x="5789965" y="3612666"/>
            <a:ext cx="75690" cy="7568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5828026" y="3695367"/>
            <a:ext cx="0" cy="138390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4" name="椭圆 272"/>
          <p:cNvSpPr/>
          <p:nvPr>
            <p:custDataLst>
              <p:tags r:id="rId12"/>
            </p:custDataLst>
          </p:nvPr>
        </p:nvSpPr>
        <p:spPr>
          <a:xfrm flipV="1">
            <a:off x="3074448" y="3522447"/>
            <a:ext cx="278699" cy="278691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3213066" y="3824118"/>
            <a:ext cx="0" cy="73125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5318191" y="3599509"/>
            <a:ext cx="0" cy="60931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6" name="椭圆 275"/>
          <p:cNvSpPr/>
          <p:nvPr>
            <p:custDataLst>
              <p:tags r:id="rId15"/>
            </p:custDataLst>
          </p:nvPr>
        </p:nvSpPr>
        <p:spPr>
          <a:xfrm flipV="1">
            <a:off x="5252407" y="3465589"/>
            <a:ext cx="125733" cy="12572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8" name="椭圆 276"/>
          <p:cNvSpPr/>
          <p:nvPr>
            <p:custDataLst>
              <p:tags r:id="rId16"/>
            </p:custDataLst>
          </p:nvPr>
        </p:nvSpPr>
        <p:spPr>
          <a:xfrm flipV="1">
            <a:off x="5282479" y="3496132"/>
            <a:ext cx="65146" cy="6514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0" name="椭圆 277"/>
          <p:cNvSpPr/>
          <p:nvPr>
            <p:custDataLst>
              <p:tags r:id="rId17"/>
            </p:custDataLst>
          </p:nvPr>
        </p:nvSpPr>
        <p:spPr>
          <a:xfrm flipV="1">
            <a:off x="2893539" y="4084440"/>
            <a:ext cx="75690" cy="7568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2931600" y="4167141"/>
            <a:ext cx="0" cy="80020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2" name="椭圆 279"/>
          <p:cNvSpPr/>
          <p:nvPr>
            <p:custDataLst>
              <p:tags r:id="rId19"/>
            </p:custDataLst>
          </p:nvPr>
        </p:nvSpPr>
        <p:spPr>
          <a:xfrm flipV="1">
            <a:off x="6323764" y="4254072"/>
            <a:ext cx="189840" cy="18983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6417743" y="4464584"/>
            <a:ext cx="0" cy="2968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4" name="椭圆 281"/>
          <p:cNvSpPr/>
          <p:nvPr>
            <p:custDataLst>
              <p:tags r:id="rId21"/>
            </p:custDataLst>
          </p:nvPr>
        </p:nvSpPr>
        <p:spPr>
          <a:xfrm flipV="1">
            <a:off x="3749685" y="4478211"/>
            <a:ext cx="235152" cy="2351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3865279" y="4750750"/>
            <a:ext cx="0" cy="5194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6" name="图形 15"/>
          <p:cNvSpPr/>
          <p:nvPr>
            <p:custDataLst>
              <p:tags r:id="rId23"/>
            </p:custDataLst>
          </p:nvPr>
        </p:nvSpPr>
        <p:spPr>
          <a:xfrm>
            <a:off x="3798084" y="4528489"/>
            <a:ext cx="134460" cy="13101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8" name="图形 19"/>
          <p:cNvSpPr/>
          <p:nvPr>
            <p:custDataLst>
              <p:tags r:id="rId24"/>
            </p:custDataLst>
          </p:nvPr>
        </p:nvSpPr>
        <p:spPr>
          <a:xfrm>
            <a:off x="6372634" y="4307170"/>
            <a:ext cx="92085" cy="8292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0" name="图形 27"/>
          <p:cNvSpPr/>
          <p:nvPr>
            <p:custDataLst>
              <p:tags r:id="rId25"/>
            </p:custDataLst>
          </p:nvPr>
        </p:nvSpPr>
        <p:spPr>
          <a:xfrm>
            <a:off x="3148691" y="3611726"/>
            <a:ext cx="130223" cy="100156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2" name="任意多边形: 形状 286"/>
          <p:cNvSpPr/>
          <p:nvPr>
            <p:custDataLst>
              <p:tags r:id="rId26"/>
            </p:custDataLst>
          </p:nvPr>
        </p:nvSpPr>
        <p:spPr>
          <a:xfrm>
            <a:off x="4088949" y="3575075"/>
            <a:ext cx="965709" cy="96571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4" name="正文"/>
          <p:cNvSpPr txBox="1"/>
          <p:nvPr>
            <p:custDataLst>
              <p:tags r:id="rId27"/>
            </p:custDataLst>
          </p:nvPr>
        </p:nvSpPr>
        <p:spPr>
          <a:xfrm>
            <a:off x="628650" y="3627233"/>
            <a:ext cx="1551641" cy="5815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掌握比较轻重的基本方法</a:t>
            </a:r>
          </a:p>
        </p:txBody>
      </p:sp>
      <p:sp>
        <p:nvSpPr>
          <p:cNvPr id="1049556" name="正文"/>
          <p:cNvSpPr txBox="1"/>
          <p:nvPr>
            <p:custDataLst>
              <p:tags r:id="rId28"/>
            </p:custDataLst>
          </p:nvPr>
        </p:nvSpPr>
        <p:spPr>
          <a:xfrm>
            <a:off x="6963760" y="3627233"/>
            <a:ext cx="1551641" cy="5815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培养幼儿的动手能力和合作精神</a:t>
            </a:r>
          </a:p>
        </p:txBody>
      </p:sp>
      <p:sp>
        <p:nvSpPr>
          <p:cNvPr id="1049558" name="正文"/>
          <p:cNvSpPr txBox="1"/>
          <p:nvPr>
            <p:custDataLst>
              <p:tags r:id="rId29"/>
            </p:custDataLst>
          </p:nvPr>
        </p:nvSpPr>
        <p:spPr>
          <a:xfrm>
            <a:off x="5269792" y="2100547"/>
            <a:ext cx="1551641" cy="5815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培养幼儿的观察力和思维能力</a:t>
            </a:r>
          </a:p>
        </p:txBody>
      </p:sp>
      <p:sp>
        <p:nvSpPr>
          <p:cNvPr id="1049560" name="正文"/>
          <p:cNvSpPr txBox="1"/>
          <p:nvPr>
            <p:custDataLst>
              <p:tags r:id="rId30"/>
            </p:custDataLst>
          </p:nvPr>
        </p:nvSpPr>
        <p:spPr>
          <a:xfrm>
            <a:off x="2322618" y="2100547"/>
            <a:ext cx="1551641" cy="5815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能够运用比较轻重的方法解决实际问题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https://d.book118.com/988052012055006022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NEW PRODUCT"/>
  <p:tag name="KSO_WM_UNIT_TYPE" val="b"/>
  <p:tag name="KSO_WM_UNIT_VALUE" val="8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1.xml><?xml version="1.0" encoding="utf-8"?>
<p:tagLst xmlns:p="http://schemas.openxmlformats.org/presentationml/2006/main">
  <p:tag name="KSO_WM_BEAUTIFY_FLAG" val="#wm#"/>
  <p:tag name="KSO_WM_SLIDE_ID" val="custom2023121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  <p:tag name="KSO_WM_TEMPLATE_THUMBS_INDEX" val="1、9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5_2"/>
  <p:tag name="KSO_WM_UNIT_INDEX" val="1_5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6_2"/>
  <p:tag name="KSO_WM_UNIT_INDEX" val="1_6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1"/>
  <p:tag name="KSO_WM_UNIT_DIAGRAM_ISNUMVISUAL" val="0"/>
  <p:tag name="KSO_WM_UNIT_DIAGRAM_ISREFERUNIT" val="0"/>
  <p:tag name="KSO_WM_UNIT_HIGHLIGHT" val="0"/>
  <p:tag name="KSO_WM_UNIT_ID" val="custom2023121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4.xml><?xml version="1.0" encoding="utf-8"?>
<p:tagLst xmlns:p="http://schemas.openxmlformats.org/presentationml/2006/main">
  <p:tag name="KSO_WM_BEAUTIFY_FLAG" val="#wm#"/>
  <p:tag name="KSO_WM_SLIDE_ID" val="custom2023121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1"/>
  <p:tag name="KSO_WM_UNIT_DIAGRAM_ISNUMVISUAL" val="0"/>
  <p:tag name="KSO_WM_UNIT_DIAGRAM_ISREFERUNIT" val="0"/>
  <p:tag name="KSO_WM_UNIT_HIGHLIGHT" val="0"/>
  <p:tag name="KSO_WM_UNIT_ID" val="custom2023121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7.xml><?xml version="1.0" encoding="utf-8"?>
<p:tagLst xmlns:p="http://schemas.openxmlformats.org/presentationml/2006/main">
  <p:tag name="KSO_WM_BEAUTIFY_FLAG" val="#wm#"/>
  <p:tag name="KSO_WM_SLIDE_ID" val="custom2023121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1"/>
  <p:tag name="KSO_WM_UNIT_DIAGRAM_ISNUMVISUAL" val="0"/>
  <p:tag name="KSO_WM_UNIT_DIAGRAM_ISREFERUNIT" val="0"/>
  <p:tag name="KSO_WM_UNIT_HIGHLIGHT" val="0"/>
  <p:tag name="KSO_WM_UNIT_ID" val="custom2023121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2.xml><?xml version="1.0" encoding="utf-8"?>
<p:tagLst xmlns:p="http://schemas.openxmlformats.org/presentationml/2006/main">
  <p:tag name="KSO_WM_BEAUTIFY_FLAG" val="#wm#"/>
  <p:tag name="KSO_WM_SLIDE_ID" val="custom2023121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1"/>
  <p:tag name="KSO_WM_UNIT_DIAGRAM_ISNUMVISUAL" val="0"/>
  <p:tag name="KSO_WM_UNIT_DIAGRAM_ISREFERUNIT" val="0"/>
  <p:tag name="KSO_WM_UNIT_HIGHLIGHT" val="0"/>
  <p:tag name="KSO_WM_UNIT_ID" val="custom2023121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3.xml><?xml version="1.0" encoding="utf-8"?>
<p:tagLst xmlns:p="http://schemas.openxmlformats.org/presentationml/2006/main">
  <p:tag name="KSO_WM_BEAUTIFY_FLAG" val="#wm#"/>
  <p:tag name="KSO_WM_SLIDE_ID" val="custom2023121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41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194EC5"/>
      </a:accent1>
      <a:accent2>
        <a:srgbClr val="9272C0"/>
      </a:accent2>
      <a:accent3>
        <a:srgbClr val="C95892"/>
      </a:accent3>
      <a:accent4>
        <a:srgbClr val="E84F7D"/>
      </a:accent4>
      <a:accent5>
        <a:srgbClr val="7CE260"/>
      </a:accent5>
      <a:accent6>
        <a:srgbClr val="FFC000"/>
      </a:accent6>
      <a:hlink>
        <a:srgbClr val="304FFE"/>
      </a:hlink>
      <a:folHlink>
        <a:srgbClr val="492067"/>
      </a:folHlink>
    </a:clrScheme>
    <a:fontScheme name="自定义 17">
      <a:majorFont>
        <a:latin typeface="汉仪书宋二简" panose="02010600000101010101" charset="-122"/>
        <a:ea typeface="汉仪书宋二简" panose="02010600000101010101" charset="-122"/>
        <a:cs typeface="Arial"/>
      </a:majorFont>
      <a:minorFont>
        <a:latin typeface="汉仪书宋二简" panose="02010600000101010101" charset="-122"/>
        <a:ea typeface="汉仪书宋二简" panose="02010600000101010101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>
            <a:solidFill>
              <a:schemeClr val="tx1"/>
            </a:solidFill>
          </a:defRPr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汉仪书宋二简</vt:lpstr>
      <vt:lpstr>Calibri Light</vt:lpstr>
      <vt:lpstr>微软雅黑</vt:lpstr>
      <vt:lpstr>Wingdings</vt:lpstr>
      <vt:lpstr>Office Theme</vt:lpstr>
      <vt:lpstr>幼儿园数学比较轻重教案ppt</vt:lpstr>
      <vt:lpstr>目录</vt:lpstr>
      <vt:lpstr>添加章节标题</vt:lpstr>
      <vt:lpstr>教学目标</vt:lpstr>
      <vt:lpstr>知识与技能</vt:lpstr>
      <vt:lpstr>过程与方法</vt:lpstr>
      <vt:lpstr>情感态度与价值观</vt:lpstr>
      <vt:lpstr>教学内容</vt:lpstr>
      <vt:lpstr>比较轻重的方法</vt:lpstr>
      <vt:lpstr>实例演示</vt:lpstr>
      <vt:lpstr>互动游戏</vt:lpstr>
      <vt:lpstr>教学重点与难点</vt:lpstr>
      <vt:lpstr>重点：掌握比较轻重的方法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2024-08-28T13:07:11.417</cp:lastPrinted>
  <dcterms:created xsi:type="dcterms:W3CDTF">2024-08-28T05:07:11Z</dcterms:created>
  <dcterms:modified xsi:type="dcterms:W3CDTF">2024-08-28T05:07:13Z</dcterms:modified>
</cp:coreProperties>
</file>