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15D6D-3CBF-4E38-BE62-D5E30B0A8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1B32D-3692-4A25-9429-171B9EBB6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230D8-6059-4F8E-8F3F-19DC1BDF5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277F8-8457-4EE3-A6FF-E84F89CE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DD6389-CAD1-4E50-A4CB-CCB5D3D24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2F974-F141-45A8-ABDF-B0C70E46F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B5A5D5-9813-44B8-9F8E-B9CEE03E3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6580E-66ED-40E6-B8AE-F8208BEDC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2DD35-A314-4E69-8009-617A0B573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1D312-3660-4093-8F2C-21B231B23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19D91-867E-4DAB-A877-2D8B5355B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20501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鹰眼机器视觉应用智能装备产业化基地项目实施方案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产业化基地建设规划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技术研发与创新能力提升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生产经营管理与质量保证体系建设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市场营销策略与客户关系管理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项目进度安排与资源保障计划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846" b="68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994" b="59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10" b="16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机器视觉行业现状及发展趋势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行业规模持续扩大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随着智能制造、工业自动化等领域的快速发展，机器视觉行业规模不断扩大，市场需求持续增长。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技术创新推动行业进步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深度学习、3D视觉等新技术不断涌现，为机器视觉行业带来新的发展机遇。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行业应用不断拓展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机器视觉技术已广泛应用于电子、汽车、半导体、新能源等领域，未来将进一步拓展至医疗、农业、环保等新兴领域。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鹰眼机器视觉技术具有高精度、高效率、高稳定性等特点，在图像处理、目标识别、缺陷检测等方面具有显著优势。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鹰眼机器视觉专注于中高端市场，为制造业企业提供高品质的机器视觉解决方案，致力于成为行业领导者。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鹰眼机器视觉技术优势与市场定位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通过本项目的实施，打造具有国际竞争力的机器视觉应用智能装备产业化基地，推动机器视觉技术的普及和应用。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形成完整的机器视觉产业链，提高我国机器视觉行业的整体竞争力；培养一批高素质的机器视觉人才，推动行业可持续发展；促进机器视觉技术与相关产业的深度融合，推动产业转型升级。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产业化基地建设规划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优先选择交通便利、配套设施完善、产业聚集度高的区域进行基地建设。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根据生产工艺流程和设备布局要求，合理规划生产区、仓储区、办公区等功能区域。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包括厂房建设、电力设施、给排水设施、消防设施等基础设施建设，确保满足生产需求。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选址布局与基础设施建设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根据生产工艺和设备选型要求，制定设备采购清单，进行市场调研和比价，选择合适的设备供应商。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生产线搭建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依据生产工艺流程，设计生产线布局图，进行设备安装和调试，确保生产线顺利运行。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与设备供应商建立长期合作关系，确保设备维护和技术支持及时到位。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设备采购及生产线搭建方案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根据市场需求和基地生产能力，制定产能规划方案，合理安排生产计划和人员配置。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积极开拓新市场，扩大产品应用领域，提高品牌知名度和市场占有率。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制定切实可行的营销策略，包括产品宣传、市场推广、销售渠道建设等，提高产品销售业绩。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产能规划及市场拓展策略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技术研发与创新能力提升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深度学习算法优化、高精度图像识别与处理、机器视觉与自动化控制等核心技术。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组建由行业专家、资深研发工程师、高校教授等构成的高水平研发团队，确保技术研发实力。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4" r="23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核心技术研发方向及团队组建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积极与国内外知名高校、科研机构和企业建立合作关系，共同推进技术研发和产业化进程。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通过校园招聘、社会招聘、高端人才引进计划等渠道，吸引优秀人才加入，提升团队整体实力。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合作交流与人才引进策略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建立完善的知识产权保护体系，包括专利申请、保密协议、技术许可等措施，确保技术成果的安全性和独占性。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成果转化机制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通过技术转让、技术许可、产学研合作等方式，将研发成果转化为实际产品和应用，推动产业化进程。同时，建立成果转化的评估机制和激励机制，确保转化效果和团队积极性的提升。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知识产权保护及成果转化机制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生产经营管理与质量保证体系建设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优化生产布局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根据项目需求和产品特性，合理规划生产区域，减少物料搬运和等待时间，提高生产效率。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引入精益生产理念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通过消除浪费、持续改进和全员参与，实现生产流程的优化和效率提升。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实施生产自动化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采用先进的自动化设备和控制系统，提高生产线的稳定性和效率，降低人为因素对产品质量的影响。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生产流程优化及精益生产实践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强化过程质量控制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通过严格的过程控制和检验，确保每个生产环节的质量稳定和一致性，降低产品缺陷率。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实施持续改进计划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通过定期的质量审计、客户满意度调查和内部质量评估，识别存在的问题和不足，制定并实施相应的改进措施。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依据国际标准和行业规范，构建包括质量策划、质量控制、质量保证和质量改进在内的全面质量管理体系。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质量管理体系构建与持续改进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建立供应商评估机制，选择具有竞争优势和稳定质量的供应商，确保原材料和零部件的质量和供应稳定性。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优化供应商选择和管理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通过合理的库存规划和实时库存管理，降低库存成本和资金占用，提高库存周转率。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实施库存控制策略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通过精细化的成本核算和分析，识别成本节约潜力，制定并执行有效的成本控制措施，降低生产成本。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加强成本控制与管理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供应链管理优化及成本控制措施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市场营销策略与客户关系管理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https://d.book118.com/988052050132006041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2024-09-20T18:16:02.634</cp:lastPrinted>
  <dcterms:created xsi:type="dcterms:W3CDTF">2024-09-20T10:16:02Z</dcterms:created>
  <dcterms:modified xsi:type="dcterms:W3CDTF">2024-09-20T10:16:04Z</dcterms:modified>
</cp:coreProperties>
</file>