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1FDB5-58F4-4244-A23B-6F5241884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0FD141-B799-4819-8680-55F0CC02A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03968B-F00D-4F7C-903F-B54CB93EB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49DD15-A664-4FF4-A52D-034438EED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83D373-3995-487A-874B-197F6A8F0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B66131-A093-4BC7-9726-F08B3B781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D58DDE-B66E-48EC-A852-AF1A97B22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A28E7F-980E-48C7-816C-7A568DEA4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959C00-B309-47E1-8D90-4170A46EC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6DA23-CEFA-47F5-BD9E-B71D23D66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BE5C9-EC6E-46BB-BD21-D185DF7B4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5206006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文档管理与档案整理培训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文档管理概述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文档管理基础知识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档案整理基础知识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文档管理与档案整理的关联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文档管理与档案整理的实践应用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文档管理与档案整理的挑战与对策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文档管理概述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文档管理的定义与重要性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文档管理是指对组织内部产生的各类文档进行系统化、规范化、科学化的管理，包括文档的创建、存储、传递、使用和处置等全过程。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是组织运营过程中的重要资产，对于保障组织正常运转、提高工作效率、促进知识共享和创新具有重要意义。通过有效的文档管理，可以确保文档的完整性、准确性、可用性和安全性，进而提升组织的整体绩效和竞争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可用性原则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完整性原则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文档管理的目标是实现文档的高效利用和长期保存，同时降低文档管理的成本和风险。具体包括提高文档检索效率、确保文档安全保密、促进文档共享与协作、实现文档版本控制等。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文档管理应遵循以下原则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确保文档的完整性，避免文档的丢失或损坏。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确保文档内容的准确性，避免误导和歧义。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确保文档的易读性和易用性，方便用户快速获取所需信息。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确保文档的安全保密，防止未经授权的访问和泄露。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文档管理的目标与原则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档管理经历了从纸质文档管理到电子文档管理的转变。随着计算机技术的发展，电子文档逐渐取代了纸质文档，成为主要的文档形式。同时，随着网络技术的发展，文档管理逐渐实现了网络化、协同化和智能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文档管理将更加注重用户体验和智能化发展。一方面，通过提供更加便捷、个性化的文档管理服务，提高用户满意度；另一方面，利用人工智能、大数据等技术，实现文档的自动分类、智能检索和智能分析等功能，提高文档管理的效率和准确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文档管理的历史与发展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文档管理基础知识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根据性质和用途，文档可分为行政文档、技术文档、商务文档等。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文档内容通常包括标题、正文、附件等，其中正文部分需清晰明了地阐述相关事宜。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内容构成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文档的分类与内容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创建与审批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发布与分发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归档与保存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文档创建后需经过相关人员审批，确保内容准确、合规。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审批通过的文档可正式发布，并分发给相关人员，确保信息及时传达。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文档需定期归档整理，并妥善保存，以便后续查阅和使用。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文档的生命周期管理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文档的版本控制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对每次修改后的文档进行版本标识，避免混淆和误用。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通过比较不同版本文档的内容，可了解修改情况和历史记录。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使用专业的版本控制工具，如Git等，可更有效地管理文档版本。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版本标识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版本比较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版本控制工具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档案整理基础知识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档案是指国家机关、社会组织、企事业单位和个人在社会活动中形成的具有保存价值的各种文字、图表、声像等不同形式的历史记录。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根据档案的性质、内容和载体等特征，档案可分为文书档案、科技档案、会计档案、人事档案、声像档案、实物档案等。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档案的定义与分类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档案分类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档案鉴定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档案鉴定是对档案真伪和价值进行判断的过程，包括确定档案的真实性、完整性、准确性和价值大小。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档案整理应遵循来源原则、事由原则、时间原则、形式特征原则等，确保档案的条理清晰、便于查找和利用。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档案的鉴定与整理原则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https://d.book118.com/988052060065006030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2024-09-07T00:07:29.813</cp:lastPrinted>
  <dcterms:created xsi:type="dcterms:W3CDTF">2024-09-06T16:07:29Z</dcterms:created>
  <dcterms:modified xsi:type="dcterms:W3CDTF">2024-09-06T16:07:31Z</dcterms:modified>
</cp:coreProperties>
</file>