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182293-DC1E-4F8E-A8E1-B876E4AFB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1F4B96-71C2-48C6-A114-D3B31AF77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8FECDF-1B8E-4B1F-8B44-BE0768EB8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B29791-1E15-4A2A-8D08-1381B4C693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DF8356-7EFE-49A0-A6ED-1D193FC732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3D4393-A410-41C3-A1A7-29D68265D0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36795B-895C-4679-BD19-3E8D8673BB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AE6DB3-438F-42ED-B4F5-DD142E0AEF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7636DA-A104-47AF-895D-258E110BE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EC6F55-911E-4669-8385-796ABE643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B61F70-E5A5-4B5A-B4F2-DBD26897A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52142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医疗决策支持系统的智能化升级</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
 医疗决策支持系统的发展历程
 当前医疗决策支持系统的局限性
 智能化升级的必要性
 智能化升级的技术基础
 智能化升级的应用场景
 智能化升级的优势与挑战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Subtitle 2"/>
          <p:cNvSpPr>
            <a:spLocks noGrp="1"/>
          </p:cNvSpPr>
          <p:nvPr>
            <p:ph type="subTitle" idx="1"/>
          </p:nvPr>
        </p:nvSpPr>
        <p:spPr/>
        <p:txBody>
          <a:bodyPr/>
          <a:lstStyle/>
          <a:p>
            <a:r>
              <a:t>医疗决策支持系统的智能化升级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引言</a:t>
            </a:r>
          </a:p>
        </p:txBody>
      </p:sp>
      <p:sp>
        <p:nvSpPr>
          <p:cNvPr id="4" name="Content Placeholder 3"/>
          <p:cNvSpPr>
            <a:spLocks noGrp="1"/>
          </p:cNvSpPr>
          <p:nvPr>
            <p:ph sz="half" idx="2"/>
          </p:nvPr>
        </p:nvSpPr>
        <p:spPr/>
        <p:txBody>
          <a:bodyPr/>
          <a:lstStyle/>
          <a:p>
            <a:r>
              <a:t>1.医疗决策支持系统是现代医疗的重要组成部分，通过整合各种医疗信息，为医生提供辅助决策的工具。</a:t>
            </a:r>
          </a:p>
          <a:p>
            <a:r>
              <a:t>2.随着大数据、人工智能等技术的发展，医疗决策支持系统的智能化升级已经成为必然趋势。</a:t>
            </a:r>
          </a:p>
          <a:p>
            <a:r>
              <a:t>3.智能化的医疗决策支持系统能够更好地满足个性化、精准化的医疗需求，提高医疗服务的质量和效率。</a:t>
            </a:r>
          </a:p>
          <a:p/>
        </p:txBody>
      </p:sp>
      <p:sp>
        <p:nvSpPr>
          <p:cNvPr id="5" name="Text Placeholder 4"/>
          <p:cNvSpPr>
            <a:spLocks noGrp="1"/>
          </p:cNvSpPr>
          <p:nvPr>
            <p:ph type="body" idx="3"/>
          </p:nvPr>
        </p:nvSpPr>
        <p:spPr/>
        <p:txBody>
          <a:bodyPr/>
          <a:lstStyle/>
          <a:p>
            <a:r>
              <a:t>问题与挑战</a:t>
            </a:r>
          </a:p>
        </p:txBody>
      </p:sp>
      <p:sp>
        <p:nvSpPr>
          <p:cNvPr id="6" name="Content Placeholder 5"/>
          <p:cNvSpPr>
            <a:spLocks noGrp="1"/>
          </p:cNvSpPr>
          <p:nvPr>
            <p:ph sz="half" idx="4"/>
          </p:nvPr>
        </p:nvSpPr>
        <p:spPr/>
        <p:txBody>
          <a:bodyPr/>
          <a:lstStyle/>
          <a:p>
            <a:r>
              <a:t>1.医疗决策支持系统在实际应用中还存在很多问题，如数据质量问题、算法不完善等。</a:t>
            </a:r>
          </a:p>
          <a:p>
            <a:r>
              <a:t>2.在智能化升级的过程中，如何解决这些问题，实现真正的智能决策，是需要面对的主要挑战。</a:t>
            </a:r>
          </a:p>
          <a:p>
            <a:r>
              <a:t>3.此外，还需要考虑到医疗行业的特殊性，确保医疗决策支持系统的安全性和合规性。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Content Placeholder 2"/>
          <p:cNvSpPr>
            <a:spLocks noGrp="1"/>
          </p:cNvSpPr>
          <p:nvPr>
            <p:ph sz="half" idx="2"/>
          </p:nvPr>
        </p:nvSpPr>
        <p:spPr/>
        <p:txBody>
          <a:bodyPr/>
          <a:lstStyle/>
          <a:p>
            <a:r>
              <a:t>1.解决医疗决策支持系统的问题，需要从多个角度出发，包括提高数据质量、优化算法等。</a:t>
            </a:r>
          </a:p>
          <a:p>
            <a:r>
              <a:t>2.在智能化升级的策略上，应该注重协同创新，集成各方资源，形成完整的产业链条。</a:t>
            </a:r>
          </a:p>
          <a:p>
            <a:r>
              <a:t>3.同时，也需要加强相关法律法规的研究和制定，为医疗决策支持系统的智能化升级提供保障。</a:t>
            </a:r>
          </a:p>
          <a:p/>
        </p:txBody>
      </p:sp>
      <p:sp>
        <p:nvSpPr>
          <p:cNvPr id="4" name="Text Placeholder 3"/>
          <p:cNvSpPr>
            <a:spLocks noGrp="1"/>
          </p:cNvSpPr>
          <p:nvPr>
            <p:ph type="body" idx="3"/>
          </p:nvPr>
        </p:nvSpPr>
        <p:spPr/>
        <p:txBody>
          <a:bodyPr/>
          <a:lstStyle/>
          <a:p>
            <a:r>
              <a:t>发展趋势</a:t>
            </a:r>
          </a:p>
        </p:txBody>
      </p:sp>
      <p:sp>
        <p:nvSpPr>
          <p:cNvPr id="5" name="Content Placeholder 4"/>
          <p:cNvSpPr>
            <a:spLocks noGrp="1"/>
          </p:cNvSpPr>
          <p:nvPr>
            <p:ph sz="half" idx="4"/>
          </p:nvPr>
        </p:nvSpPr>
        <p:spPr/>
        <p:txBody>
          <a:bodyPr/>
          <a:lstStyle/>
          <a:p>
            <a:r>
              <a:t>1.随着医疗科技的进步和人们对健康的关注度提升，医疗决策支持系统的发展前景广阔。</a:t>
            </a:r>
          </a:p>
          <a:p>
            <a:r>
              <a:t>2.预计未来，医疗决策支持系统将会更加智能化、个性化，成为医疗服务的重要支撑。</a:t>
            </a:r>
          </a:p>
          <a:p>
            <a:r>
              <a:t>3.同时，随着5G、物联网等新技术的应用，医疗决策支持系统的应用场景也将进一步拓宽。</a:t>
            </a:r>
          </a:p>
          <a:p/>
        </p:txBody>
      </p:sp>
      <p:sp>
        <p:nvSpPr>
          <p:cNvPr id="6" name="Text Placeholder 5"/>
          <p:cNvSpPr>
            <a:spLocks noGrp="1"/>
          </p:cNvSpPr>
          <p:nvPr>
            <p:ph type="body" idx="1"/>
          </p:nvPr>
        </p:nvSpPr>
        <p:spPr/>
        <p:txBody>
          <a:bodyPr/>
          <a:lstStyle/>
          <a:p>
            <a:r>
              <a:t>解决方案与策略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机会与挑战</a:t>
            </a:r>
          </a:p>
        </p:txBody>
      </p:sp>
      <p:sp>
        <p:nvSpPr>
          <p:cNvPr id="4" name="Content Placeholder 3"/>
          <p:cNvSpPr>
            <a:spLocks noGrp="1"/>
          </p:cNvSpPr>
          <p:nvPr>
            <p:ph sz="half" idx="2"/>
          </p:nvPr>
        </p:nvSpPr>
        <p:spPr/>
        <p:txBody>
          <a:bodyPr/>
          <a:lstStyle/>
          <a:p>
            <a:r>
              <a:t>1.医疗决策支持系统的智能化升级带来了很多机会，如改善医疗服务、推动医疗科技进步等。</a:t>
            </a:r>
          </a:p>
          <a:p>
            <a:r>
              <a:t>2.但同时，也面临着一些挑战，如数据安全、隐私保护等问题，需要得到妥善处理。</a:t>
            </a:r>
          </a:p>
          <a:p>
            <a:r>
              <a:t>3.因此，在推动医疗决策支持系统的智能化升级的同时，也需要关注这些问题，确保其健康稳定发展。</a:t>
            </a:r>
          </a:p>
          <a:p/>
        </p:txBody>
      </p:sp>
      <p:sp>
        <p:nvSpPr>
          <p:cNvPr id="5" name="Text Placeholder 4"/>
          <p:cNvSpPr>
            <a:spLocks noGrp="1"/>
          </p:cNvSpPr>
          <p:nvPr>
            <p:ph type="body" idx="3"/>
          </p:nvPr>
        </p:nvSpPr>
        <p:spPr/>
        <p:txBody>
          <a:bodyPr/>
          <a:lstStyle/>
          <a:p>
            <a:r>
              <a:t>结论</a:t>
            </a:r>
          </a:p>
        </p:txBody>
      </p:sp>
      <p:sp>
        <p:nvSpPr>
          <p:cNvPr id="6" name="Content Placeholder 5"/>
          <p:cNvSpPr>
            <a:spLocks noGrp="1"/>
          </p:cNvSpPr>
          <p:nvPr>
            <p:ph sz="half" idx="4"/>
          </p:nvPr>
        </p:nvSpPr>
        <p:spPr/>
        <p:txBody>
          <a:bodyPr/>
          <a:lstStyle/>
          <a:p>
            <a:r>
              <a:t>1.总体来说，医疗决策支持系统的智能化升级对于提升医疗服务质量和效率具有重要意义。</a:t>
            </a:r>
          </a:p>
          <a:p>
            <a:r>
              <a:t>2.在实际操作过程中，需要克服诸多困难，抓住机遇，应对挑战，以期实现医疗决策支持系统的真正智能化。</a:t>
            </a:r>
          </a:p>
          <a:p>
            <a:r>
              <a:t>3.期待在未来，医疗决策支持系统能够更好地服务于人类健康事业，为人们的健康生活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医疗决策支持系统的发展历程</a:t>
            </a:r>
          </a:p>
        </p:txBody>
      </p:sp>
      <p:sp>
        <p:nvSpPr>
          <p:cNvPr id="3" name="Subtitle 2"/>
          <p:cNvSpPr>
            <a:spLocks noGrp="1"/>
          </p:cNvSpPr>
          <p:nvPr>
            <p:ph type="subTitle" idx="1"/>
          </p:nvPr>
        </p:nvSpPr>
        <p:spPr/>
        <p:txBody>
          <a:bodyPr/>
          <a:lstStyle/>
          <a:p>
            <a:r>
              <a:t>医疗决策支持系统的智能化升级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医疗决策支持系统的发展历程</a:t>
            </a:r>
          </a:p>
        </p:txBody>
      </p:sp>
      <p:sp>
        <p:nvSpPr>
          <p:cNvPr id="3" name="Content Placeholder 2"/>
          <p:cNvSpPr>
            <a:spLocks noGrp="1"/>
          </p:cNvSpPr>
          <p:nvPr>
            <p:ph sz="half" idx="2"/>
          </p:nvPr>
        </p:nvSpPr>
        <p:spPr/>
        <p:txBody>
          <a:bodyPr/>
          <a:lstStyle/>
          <a:p>
            <a:r>
              <a:t>1.医疗决策支持系统起源于20世纪60年代，最初主要用于医学研究和临床决策。</a:t>
            </a:r>
          </a:p>
          <a:p>
            <a:r>
              <a:t>2.20世纪80年代，随着计算机技术的发展，医疗决策支持系统开始应用于临床实践。</a:t>
            </a:r>
          </a:p>
          <a:p>
            <a:r>
              <a:t>3.20世纪90年代，医疗决策支持系统开始向智能化方向发展，引入了人工智能和机器学习等技术。</a:t>
            </a:r>
          </a:p>
          <a:p/>
        </p:txBody>
      </p:sp>
      <p:sp>
        <p:nvSpPr>
          <p:cNvPr id="4" name="Text Placeholder 3"/>
          <p:cNvSpPr>
            <a:spLocks noGrp="1"/>
          </p:cNvSpPr>
          <p:nvPr>
            <p:ph type="body" idx="3"/>
          </p:nvPr>
        </p:nvSpPr>
        <p:spPr/>
        <p:txBody>
          <a:bodyPr/>
          <a:lstStyle/>
          <a:p>
            <a:r>
              <a:t>医疗决策支持系统的智能化升级</a:t>
            </a:r>
          </a:p>
        </p:txBody>
      </p:sp>
      <p:sp>
        <p:nvSpPr>
          <p:cNvPr id="5" name="Content Placeholder 4"/>
          <p:cNvSpPr>
            <a:spLocks noGrp="1"/>
          </p:cNvSpPr>
          <p:nvPr>
            <p:ph sz="half" idx="4"/>
          </p:nvPr>
        </p:nvSpPr>
        <p:spPr/>
        <p:txBody>
          <a:bodyPr/>
          <a:lstStyle/>
          <a:p>
            <a:r>
              <a:t>1.21世纪初，医疗决策支持系统开始引入大数据和云计算等技术，实现了数据的高效处理和存储。</a:t>
            </a:r>
          </a:p>
          <a:p>
            <a:r>
              <a:t>2.近年来，医疗决策支持系统开始引入深度学习和自然语言处理等技术，实现了对医疗数据的深度理解和分析。</a:t>
            </a:r>
          </a:p>
          <a:p>
            <a:r>
              <a:t>3.未来，医疗决策支持系统将更加智能化，能够根据患者的具体情况提供个性化的治疗建议。</a:t>
            </a:r>
          </a:p>
          <a:p/>
        </p:txBody>
      </p:sp>
      <p:sp>
        <p:nvSpPr>
          <p:cNvPr id="6" name="Text Placeholder 5"/>
          <p:cNvSpPr>
            <a:spLocks noGrp="1"/>
          </p:cNvSpPr>
          <p:nvPr>
            <p:ph type="body" idx="1"/>
          </p:nvPr>
        </p:nvSpPr>
        <p:spPr/>
        <p:txBody>
          <a:bodyPr/>
          <a:lstStyle/>
          <a:p>
            <a:r>
              <a:t>医疗决策支持系统的起源与发展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医疗决策支持系统的发展历程</a:t>
            </a:r>
          </a:p>
        </p:txBody>
      </p:sp>
      <p:sp>
        <p:nvSpPr>
          <p:cNvPr id="3" name="Text Placeholder 2"/>
          <p:cNvSpPr>
            <a:spLocks noGrp="1"/>
          </p:cNvSpPr>
          <p:nvPr>
            <p:ph type="body" idx="1"/>
          </p:nvPr>
        </p:nvSpPr>
        <p:spPr/>
        <p:txBody>
          <a:bodyPr/>
          <a:lstStyle/>
          <a:p>
            <a:r>
              <a:t>医疗决策支持系统的应用领域</a:t>
            </a:r>
          </a:p>
        </p:txBody>
      </p:sp>
      <p:sp>
        <p:nvSpPr>
          <p:cNvPr id="4" name="Content Placeholder 3"/>
          <p:cNvSpPr>
            <a:spLocks noGrp="1"/>
          </p:cNvSpPr>
          <p:nvPr>
            <p:ph sz="half" idx="2"/>
          </p:nvPr>
        </p:nvSpPr>
        <p:spPr/>
        <p:txBody>
          <a:bodyPr/>
          <a:lstStyle/>
          <a:p>
            <a:r>
              <a:t>1.医疗决策支持系统广泛应用于临床诊断、疾病预测、药物研发等领域。</a:t>
            </a:r>
          </a:p>
          <a:p>
            <a:r>
              <a:t>2.在临床诊断中，医疗决策支持系统能够帮助医生快速准确地诊断疾病。</a:t>
            </a:r>
          </a:p>
          <a:p>
            <a:r>
              <a:t>3.在疾病预测中，医疗决策支持系统能够根据患者的病史和生活习惯预测疾病的风险。</a:t>
            </a:r>
          </a:p>
          <a:p>
            <a:r>
              <a:t>4.在药物研发中，医疗决策支持系统能够帮助科研人员快速筛选出有效的药物候选物。</a:t>
            </a:r>
          </a:p>
          <a:p/>
        </p:txBody>
      </p:sp>
      <p:sp>
        <p:nvSpPr>
          <p:cNvPr id="5" name="Text Placeholder 4"/>
          <p:cNvSpPr>
            <a:spLocks noGrp="1"/>
          </p:cNvSpPr>
          <p:nvPr>
            <p:ph type="body" idx="3"/>
          </p:nvPr>
        </p:nvSpPr>
        <p:spPr/>
        <p:txBody>
          <a:bodyPr/>
          <a:lstStyle/>
          <a:p>
            <a:r>
              <a:t>医疗决策支持系统的挑战与机遇</a:t>
            </a:r>
          </a:p>
        </p:txBody>
      </p:sp>
      <p:sp>
        <p:nvSpPr>
          <p:cNvPr id="6" name="Content Placeholder 5"/>
          <p:cNvSpPr>
            <a:spLocks noGrp="1"/>
          </p:cNvSpPr>
          <p:nvPr>
            <p:ph sz="half" idx="4"/>
          </p:nvPr>
        </p:nvSpPr>
        <p:spPr/>
        <p:txBody>
          <a:bodyPr/>
          <a:lstStyle/>
          <a:p>
            <a:r>
              <a:t>1.医疗决策支持系统面临的挑战包括数据安全、隐私保护、算法公平性等问题。</a:t>
            </a:r>
          </a:p>
          <a:p>
            <a:r>
              <a:t>2.医疗决策支持系统带来的机遇包括提高医疗效率、降低医疗成本、改善患者体验等。</a:t>
            </a:r>
          </a:p>
          <a:p>
            <a:r>
              <a:t>3.未来，医疗决策支持系统将更加注重数据的安全和隐私保护，同时也会进一步提高其算法的公平性和准确性。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医疗决策支持系统的发展历程</a:t>
            </a:r>
          </a:p>
        </p:txBody>
      </p:sp>
      <p:sp>
        <p:nvSpPr>
          <p:cNvPr id="3" name="Text Placeholder 2"/>
          <p:cNvSpPr>
            <a:spLocks noGrp="1"/>
          </p:cNvSpPr>
          <p:nvPr>
            <p:ph type="body" idx="1"/>
          </p:nvPr>
        </p:nvSpPr>
        <p:spPr/>
        <p:txBody>
          <a:bodyPr/>
          <a:lstStyle/>
          <a:p>
            <a:r>
              <a:t>医疗决策支持系统的未来发展趋势</a:t>
            </a:r>
          </a:p>
        </p:txBody>
      </p:sp>
      <p:sp>
        <p:nvSpPr>
          <p:cNvPr id="4" name="Content Placeholder 3"/>
          <p:cNvSpPr>
            <a:spLocks noGrp="1"/>
          </p:cNvSpPr>
          <p:nvPr>
            <p:ph sz="half" idx="2"/>
          </p:nvPr>
        </p:nvSpPr>
        <p:spPr/>
        <p:txBody>
          <a:bodyPr/>
          <a:lstStyle/>
          <a:p>
            <a:r>
              <a:t>1.未来，医疗决策支持系统将更加智能化，能够根据患者的具体情况提供个性化的治疗建议。</a:t>
            </a:r>
          </a:p>
          <a:p>
            <a:r>
              <a:t>2.未来，医疗决策支持系统将更加注重数据的安全和隐私保护，同时也会进一步提高其算法的公平性和准确性。</a:t>
            </a:r>
          </a:p>
          <a:p>
            <a:r>
              <a:t>3.未来，医疗决策支持系统将在更多的医疗领域得到应用，为人类的健康事业做出更大的贡献。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当前医疗决策支持系统的局限性</a:t>
            </a:r>
          </a:p>
        </p:txBody>
      </p:sp>
      <p:sp>
        <p:nvSpPr>
          <p:cNvPr id="3" name="Subtitle 2"/>
          <p:cNvSpPr>
            <a:spLocks noGrp="1"/>
          </p:cNvSpPr>
          <p:nvPr>
            <p:ph type="subTitle" idx="1"/>
          </p:nvPr>
        </p:nvSpPr>
        <p:spPr/>
        <p:txBody>
          <a:bodyPr/>
          <a:lstStyle/>
          <a:p>
            <a:r>
              <a:t>医疗决策支持系统的智能化升级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当前医疗决策支持系统的局限性</a:t>
            </a:r>
          </a:p>
        </p:txBody>
      </p:sp>
      <p:sp>
        <p:nvSpPr>
          <p:cNvPr id="3" name="Text Placeholder 2"/>
          <p:cNvSpPr>
            <a:spLocks noGrp="1"/>
          </p:cNvSpPr>
          <p:nvPr>
            <p:ph type="body" idx="1"/>
          </p:nvPr>
        </p:nvSpPr>
        <p:spPr/>
        <p:txBody>
          <a:bodyPr/>
          <a:lstStyle/>
          <a:p>
            <a:r>
              <a:t>数据质量问题</a:t>
            </a:r>
          </a:p>
        </p:txBody>
      </p:sp>
      <p:sp>
        <p:nvSpPr>
          <p:cNvPr id="4" name="Content Placeholder 3"/>
          <p:cNvSpPr>
            <a:spLocks noGrp="1"/>
          </p:cNvSpPr>
          <p:nvPr>
            <p:ph sz="half" idx="2"/>
          </p:nvPr>
        </p:nvSpPr>
        <p:spPr/>
        <p:txBody>
          <a:bodyPr/>
          <a:lstStyle/>
          <a:p>
            <a:r>
              <a:t>1.数据的准确性：医疗决策支持系统依赖于大量的医疗数据，但这些数据的质量参差不齐，包括错误的数据、不完整的数据和过时的数据，这可能会影响决策的准确性。</a:t>
            </a:r>
          </a:p>
          <a:p>
            <a:r>
              <a:t>2.数据的完整性：医疗数据通常涉及到患者的个人信息、病史、检查结果等，这些数据的完整性对于决策的准确性至关重要。然而，由于数据的采集和存储过程中可能存在漏洞，导致数据的完整性受到威胁。</a:t>
            </a:r>
          </a:p>
          <a:p>
            <a:r>
              <a:t>3.数据的实时性：医疗决策支持系统需要实时更新数据，以便及时提供决策支持。然而，由于数据的采集和处理过程可能存在延迟，导致数据的实时性受到威胁。</a:t>
            </a:r>
          </a:p>
          <a:p/>
        </p:txBody>
      </p:sp>
      <p:sp>
        <p:nvSpPr>
          <p:cNvPr id="5" name="Text Placeholder 4"/>
          <p:cNvSpPr>
            <a:spLocks noGrp="1"/>
          </p:cNvSpPr>
          <p:nvPr>
            <p:ph type="body" idx="3"/>
          </p:nvPr>
        </p:nvSpPr>
        <p:spPr/>
        <p:txBody>
          <a:bodyPr/>
          <a:lstStyle/>
          <a:p>
            <a:r>
              <a:t>算法的局限性</a:t>
            </a:r>
          </a:p>
        </p:txBody>
      </p:sp>
      <p:sp>
        <p:nvSpPr>
          <p:cNvPr id="6" name="Content Placeholder 5"/>
          <p:cNvSpPr>
            <a:spLocks noGrp="1"/>
          </p:cNvSpPr>
          <p:nvPr>
            <p:ph sz="half" idx="4"/>
          </p:nvPr>
        </p:nvSpPr>
        <p:spPr/>
        <p:txBody>
          <a:bodyPr/>
          <a:lstStyle/>
          <a:p>
            <a:r>
              <a:t>1.算法的局限性：医疗决策支持系统通常依赖于机器学习算法，这些算法在处理复杂的数据和任务时可能存在局限性，例如过拟合、欠拟合、泛化能力差等。</a:t>
            </a:r>
          </a:p>
          <a:p>
            <a:r>
              <a:t>2.算法的可解释性：医疗决策支持系统通常需要提供决策的解释，以便医生和患者理解决策的过程和结果。然而，许多机器学习算法缺乏可解释性，这可能会影响决策的可信度和接受度。</a:t>
            </a:r>
          </a:p>
          <a:p>
            <a:r>
              <a:t>3.算法的公平性：医疗决策支持系统可能会受到算法的公平性问题的影响，例如数据偏差、算法偏见等，这可能会影响决策的公正性和公平性。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当前医疗决策支持系统的局限性</a:t>
            </a:r>
          </a:p>
        </p:txBody>
      </p:sp>
      <p:sp>
        <p:nvSpPr>
          <p:cNvPr id="3" name="Content Placeholder 2"/>
          <p:cNvSpPr>
            <a:spLocks noGrp="1"/>
          </p:cNvSpPr>
          <p:nvPr>
            <p:ph sz="half" idx="2"/>
          </p:nvPr>
        </p:nvSpPr>
        <p:spPr/>
        <p:txBody>
          <a:bodyPr/>
          <a:lstStyle/>
          <a:p>
            <a:r>
              <a:t>1.用户界面的复杂性：医疗决策支持系统通常需要提供复杂的用户界面，以便医生和患者使用。然而，复杂的用户界面可能会增加用户的使用难度，降低用户的使用效率。</a:t>
            </a:r>
          </a:p>
          <a:p>
            <a:r>
              <a:t>2.用户界面的可用性：医疗决策支持系统需要提供易于使用的用户界面，以便医生和患者快速理解和使用。然而，许多医疗决策支持系统的用户界面可能存在可用性问题，例如复杂的操作流程、模糊的提示信息等。</a:t>
            </a:r>
          </a:p>
          <a:p>
            <a:r>
              <a:t>3.用户界面的定制性：医疗决策支持系统需要提供定制化的用户界面，以便满足不同医生和患者的需求。然而，许多医疗决策支持系统的用户界面可能存在定制性问题，例如缺乏个性化设置、缺乏自定义功能等。</a:t>
            </a:r>
          </a:p>
          <a:p/>
        </p:txBody>
      </p:sp>
      <p:sp>
        <p:nvSpPr>
          <p:cNvPr id="4" name="Text Placeholder 3"/>
          <p:cNvSpPr>
            <a:spLocks noGrp="1"/>
          </p:cNvSpPr>
          <p:nvPr>
            <p:ph type="body" idx="3"/>
          </p:nvPr>
        </p:nvSpPr>
        <p:spPr/>
        <p:txBody>
          <a:bodyPr/>
          <a:lstStyle/>
          <a:p>
            <a:r>
              <a:t>技术的更新换代</a:t>
            </a:r>
          </a:p>
        </p:txBody>
      </p:sp>
      <p:sp>
        <p:nvSpPr>
          <p:cNvPr id="5" name="Content Placeholder 4"/>
          <p:cNvSpPr>
            <a:spLocks noGrp="1"/>
          </p:cNvSpPr>
          <p:nvPr>
            <p:ph sz="half" idx="4"/>
          </p:nvPr>
        </p:nvSpPr>
        <p:spPr/>
        <p:txBody>
          <a:bodyPr/>
          <a:lstStyle/>
          <a:p>
            <a:r>
              <a:t>1.技术的更新换代：医疗决策支持系统需要不断更新和升级，以适应医疗行业的快速发展和技术的</a:t>
            </a:r>
          </a:p>
        </p:txBody>
      </p:sp>
      <p:sp>
        <p:nvSpPr>
          <p:cNvPr id="6" name="Text Placeholder 5"/>
          <p:cNvSpPr>
            <a:spLocks noGrp="1"/>
          </p:cNvSpPr>
          <p:nvPr>
            <p:ph type="body" idx="1"/>
          </p:nvPr>
        </p:nvSpPr>
        <p:spPr/>
        <p:txBody>
          <a:bodyPr/>
          <a:lstStyle/>
          <a:p>
            <a:r>
              <a:t>用户界面的复杂性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智能化升级的必要性</a:t>
            </a:r>
          </a:p>
        </p:txBody>
      </p:sp>
      <p:sp>
        <p:nvSpPr>
          <p:cNvPr id="3" name="Subtitle 2"/>
          <p:cNvSpPr>
            <a:spLocks noGrp="1"/>
          </p:cNvSpPr>
          <p:nvPr>
            <p:ph type="subTitle" idx="1"/>
          </p:nvPr>
        </p:nvSpPr>
        <p:spPr/>
        <p:txBody>
          <a:bodyPr/>
          <a:lstStyle/>
          <a:p>
            <a:r>
              <a:t>医疗决策支持系统的智能化升级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https://d.book118.com/988052142063006036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引言</vt:lpstr>
      <vt:lpstr> 引言</vt:lpstr>
      <vt:lpstr> 引言</vt:lpstr>
      <vt:lpstr> 引言</vt:lpstr>
      <vt:lpstr> 医疗决策支持系统的发展历程</vt:lpstr>
      <vt:lpstr> 医疗决策支持系统的发展历程</vt:lpstr>
      <vt:lpstr> 医疗决策支持系统的发展历程</vt:lpstr>
      <vt:lpstr> 医疗决策支持系统的发展历程</vt:lpstr>
      <vt:lpstr> 当前医疗决策支持系统的局限性</vt:lpstr>
      <vt:lpstr> 当前医疗决策支持系统的局限性</vt:lpstr>
      <vt:lpstr> 当前医疗决策支持系统的局限性</vt:lpstr>
      <vt:lpstr> 智能化升级的必要性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2024-09-15T19:23:56.721</cp:lastPrinted>
  <dcterms:created xsi:type="dcterms:W3CDTF">2024-09-15T11:23:56Z</dcterms:created>
  <dcterms:modified xsi:type="dcterms:W3CDTF">2024-09-15T11:23:58Z</dcterms:modified>
</cp:coreProperties>
</file>