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DA843-B449-41A5-AD78-D94C232E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C56C7-9965-4E18-BCF9-2B865641F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CF172-86BD-4E1C-B3E7-399B1AECC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8A3F1-197F-41F2-B1DF-2068F979B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B619D7-E8D1-4930-A201-5886DB81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BFCF35-AFB8-44A1-9E2E-99B7CA93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95C6F-4380-45AC-802D-5C7728D97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2CABD-7E49-49BE-BDD8-3699642AF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0E843-0AA1-4D61-A9AC-B4C06C3D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099A5-0441-4C41-B293-C8CEAF0A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DAC59-7C98-4C02-93C3-E98593F65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3040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新浪微博发展历程及趋势资料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新浪微博核心功能与服务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新浪微博用户群体分析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新浪微博商业模式及盈利途径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新浪微博竞品分析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分析新浪微博的发展历程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通过对新浪微博过去的发展进行梳理和分析，了解其成长轨迹和关键转折点。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探讨新浪微博的趋势和未来展望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基于当前的市场环境和技术趋势，预测新浪微博未来的发展方向和潜在机会。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为相关企业和个人提供参考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通过对新浪微博的深入研究，为其他社交媒体平台、广告主、投资者等提供有价值的参考信息。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新浪微博的现状分析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涵盖用户规模、活跃度、内容生态、商业模式等方面的详细数据和信息。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相关案例和数据支持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通过具体案例和数据来支持对新浪微博发展历程和趋势的分析，增强报告的说服力和可信度。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新浪微博的趋势和未来展望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结合行业趋势、技术进步、市场需求等因素，对新浪微博未来的发展方向进行预测和分析。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新浪微博的发展历程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包括新浪微博的创立背景、早期发展、关键转折点、以及近年来的重要事件和变革。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创立初期（2009-2011年）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2009年8月，新浪微博正式上线，开始进入社交网络市场。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微博通过邀请明星、名人和意见领袖入驻，吸引了大量用户关注和互动。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微博在创立初期，主要功能是发布文字信息和图片，用户可以关注、评论和转发其他用户的内容。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快速发展期（2012-2014年）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微博推出视频、音频等多媒体内容，丰富了用户的信息发布和接收方式。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微博在移动端的发展迅速，推出了手机客户端，满足了用户随时随地的社交需求。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微博开始引入广告和推广机制，为企业和个人提供了更多的营销和推广手段。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微博在功能和用户体验上不断优化，推出了直播、短视频等新型内容形式。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微博在社交电商、知识付费等领域进行探索，拓展了商业变现途径。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微博在内容监管和治理方面加强力度，打击虚假信息和恶意行为，维护了平台生态的健康和稳定。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成熟稳定期（2015年至今）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新浪微博核心功能与服务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用户可以通过文字、图片、视频等多种形式，实时发布自己的状态和观点，与粉丝和关注者分享生活点滴。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转发功能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用户可以一键转发其他用户的微博，实现信息的快速传播和分享，形成裂变式传播效应。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@功能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通过@其他用户，可以实现定向的信息传递和互动，提高沟通的针对性和效率。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微博发布与转发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评论功能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用户可以在其他用户的微博下方发表评论，进行观点交流和讨论，形成多元化的互动氛围。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点赞功能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通过点赞表达对微博内容的认同和喜爱，增加微博的曝光度和影响力。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回复功能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用户可以针对评论进行回复，形成多层次的互动关系，深化用户间的交流和联系。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评论与互动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热搜功能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根据用户搜索和讨论热度，实时更新热门话题和事件，引导用户关注社会热点和流行趋势。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推荐算法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基于用户兴趣和行为数据，为用户推荐相关话题和微博，提高信息获取的个性化程度。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话题功能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用户可以创建和参与话题讨论，围绕特定主题进行集中讨论和信息分享，提高信息的聚合度和传播效率。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话题与热搜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提供一对一的私密交流空间，用户可以与其他用户进行点对点的沟通和信息传递。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私信功能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支持多人在线群聊，方便用户围绕共同兴趣或目标进行交流和协作。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群聊功能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实时提醒用户收到的私信和群聊消息，确保用户及时获取和交流信息。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消息提醒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私信与群聊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新浪微博用户群体分析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https://d.book118.com/988053040026006042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2024-09-21T05:27:06.608</cp:lastPrinted>
  <dcterms:created xsi:type="dcterms:W3CDTF">2024-09-20T21:27:06Z</dcterms:created>
  <dcterms:modified xsi:type="dcterms:W3CDTF">2024-09-20T21:27:08Z</dcterms:modified>
</cp:coreProperties>
</file>