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63A169-0A9B-4CB0-9F70-C366F59D52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7A8280-779C-4C05-A05D-726DA264BE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4C0B6A-93A2-40E7-9662-FBE61A7DD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782A97-76DA-49B7-B224-1D63D05707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D26710-0460-4D33-9970-D1D80BBBAF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6C5FE8-D29D-430F-BA4E-711AFB3371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34CE59-1F5A-420B-9823-781294AE07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AD7244-15EF-45EF-A32A-B478A0E68F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EB6505-5A6D-4960-BE94-63B03E196C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4A93BB-CE6B-44D2-A66D-ACD8526DDA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D91C8A-0D9A-4143-B14C-498809DCE6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5305305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腹腔镜术后业务查房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腹腔镜手术简介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腹腔镜术后恢复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业务查房流程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业务查房要点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业务查房案例分享</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腹腔镜手术简介</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腹腔镜手术是一种通过在腹部开几个小孔，插入腹腔镜和其他手术器械，在电视屏幕监控下进行手术的方法。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具有创伤小、恢复快、术后疼痛轻、疤痕小等优点，广泛应用于腹部外科、妇科、泌尿外科等领域。</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腹腔镜手术的定义和特点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腹腔镜手术起源于20世纪初，经过几十年的发展，技术不断成熟，适应症不断扩大。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目前，随着微创技术的不断发展，腹腔镜手术已经从单纯的腹腔探查发展成为各种复杂手术的首选方法。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腹腔镜手术的历史与发展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895" b="689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330" r="533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腹腔镜手术的适用范围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腹部外科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胆囊切除术、阑尾切除术、疝修补术等。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妇科</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卵巢囊肿摘除、输卵管手术、子宫肌瘤剔除等。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泌尿外科</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肾囊肿穿刺、肾切除、前列腺摘除等。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腹腔镜术后恢复</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术后疼痛管理是腹腔镜手术后的关键环节，可以有效减轻患者痛苦，促进术后恢复。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腹腔镜手术后，患者可能会感到不同程度的疼痛，这主要与手术创伤、气腹和特殊体位等因素有关。疼痛管理包括药物和非药物治疗，如使用止痛药、局部冷敷、分散注意力等。医生应根据患者的疼痛程度和耐受性，选择合适的管理方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术后疼痛管理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术后饮食指导对于患者的营养补充和恢复至关重要，需根据患者的具体情况制定个性化的饮食计划。</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腹腔镜手术后，患者需要遵循一定的饮食原则，如从流质食物逐渐过渡到正常饮食，避免进食刺激性食物等。医生应根据患者的营养需求和消化能力，指导患者合理选择食物，并控制饮食量。同时，应关注患者的饮食习惯和偏好，以便提供更加个性化的饮食建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术后饮食指导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术后活动与康复有助于促进血液循环、预防血栓形成和加速伤口愈合，应鼓励患者在医生指导下进行适当的活动。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腹腔镜手术后，患者应在医生指导下尽早下床活动，如进行轻微的散步、床上翻身等。活动量应逐渐增加，以避免过度劳累和不适。同时，应根据患者的具体情况和手术部位，制定个性化的康复计划，以促进术后恢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术后活动与康复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术后并发症的预防与处理</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术后并发症的预防与处理是腹腔镜手术后业务查房的重要内容，可以有效降低并发症的发生率和危害程度。</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腹腔镜手术后，患者可能会出现各种并发症，如出血、感染、皮下气肿、内脏损伤等。医生应密切观察患者的病情变化，及时发现并处理并发症。同时，应向患者详细介绍并发症的症状和预防措施，以便患者及时发现并就医。对于已经发生的并发症，医生应根据具体情况制定个性化的治疗方案，以减轻患者痛苦和促进恢复。</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业务查房流程</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资料准备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医生需要提前了解患者的病史、手术过程、病理报告等资料，以便更好地评估患者的恢复情况。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环境准备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确保查房环境干净、整洁，必要时进行消毒处理，以减少感染的风险。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查房前的准备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https://d.book118.com/988053053052006025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2024-09-02T00:24:02.911</cp:lastPrinted>
  <dcterms:created xsi:type="dcterms:W3CDTF">2024-09-01T16:24:02Z</dcterms:created>
  <dcterms:modified xsi:type="dcterms:W3CDTF">2024-09-01T16:24:04Z</dcterms:modified>
</cp:coreProperties>
</file>