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59560E-AB19-4C60-8D2D-1DA4054714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03D95C-44B5-4D7E-B81D-AC3C50370F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AAA76A-29CC-4231-AA37-AC57BD7498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90B6F7-60BF-49F3-93EE-FB10302D32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8BFD4C3-EEF5-48A9-B3E3-EB51EECE49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860C81F-DD70-4544-BCD4-639BF7E852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300E871-E981-4A54-8BF4-9528EF166B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BF67C6-4EA8-4756-9414-A1F015C512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6FB3FB-DC96-456B-BFCE-655C5D24D3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79B5F4-A28B-48F3-AD20-08D705A2A3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17EB6F-F5DE-4D36-BCB5-D46580D351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8053117034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2023-12-31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培养育婴师专业服务态度的礼仪培训课程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课程介绍与目标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基本礼仪规范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与婴幼儿相处的礼仪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与家长沟通的礼仪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职场道德与职业操守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实践操作与案例分析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课程介绍与目标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提升服务质量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育婴师作为专业的婴幼儿照护人员，其服务态度直接影响家庭对服务的满意度和信任度。通过培养专业服务态度，可以提高服务质量，赢得客户信赖。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塑造职业形象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良好的服务态度是育婴师职业形象的重要组成部分。一个亲切、耐心、专业的育婴师能够给家庭留下深刻印象，有利于个人职业发展和行业形象提升。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促进婴幼儿健康成长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育婴师的服务态度不仅影响家庭关系，还会对婴幼儿的成长产生深远影响。一个充满爱心和耐心的育婴师能够为婴幼儿提供安全、温馨的成长环境，促进其身心健康发展。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培养育婴师专业服务态度的重要性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266" r="5266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传授基本礼仪知识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培养职业素养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提高沟通能力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通过礼仪培训课程，使育婴师掌握基本的礼仪规范和行为准则，从而在与客户交往中展现出得体的言行举止。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礼仪培训课程不仅教授外在的礼仪形式，更注重培养育婴师内在的职业素养，如敬业精神、责任心、同理心等。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良好的沟通技巧是礼仪的重要组成部分。通过培训，育婴师可以学会如何与不同背景的客户进行有效沟通，减少误解和冲突。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礼仪培训课程的目的与意义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课程安排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学习成果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课程安排与学习成果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本课程包括理论学习和实践操作两个部分。理论学习主要涵盖礼仪基本概念、职业形象塑造、沟通技巧等内容；实践操作则通过模拟场景演练、角色扮演等方式，让学员在实际操作中掌握礼仪规范。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完成本课程的学员将能够熟练掌握基本礼仪规范，具备良好的职业形象和沟通技巧。同时，学员还能够将所学知识应用到实际工作中，提高服务质量和客户满意度。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基本礼仪规范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仪表整洁与个人卫生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育婴师应每天洗脸，保持面部干净清爽，避免使用浓重化妆品。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长指甲容易藏污纳垢，育婴师应定期修剪指甲，保持手部清洁卫生。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勤洗澡、洗头，保持身体清洁无异味；饭后漱口，保持口腔清洁。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保持面部清洁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定期修剪指甲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注意个人卫生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统一着装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避免过于花哨的装饰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鞋子要舒适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着装规范与职业形象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避免佩戴过多的饰品或穿着过于花哨的服装，以免分散宝宝的注意力或引起安全问题。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选择舒适、透气的鞋子，避免穿着高跟鞋或拖鞋等不适合工作的鞋子。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育婴师在工作时应穿着统一的职业装，保持整洁干净。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与宝宝和家长交流时，应使用礼貌、亲切的语言，注意表达清晰、准确。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0010" b="1001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使用礼貌用语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微笑是拉近人与人之间距离的有效方式，育婴师应时刻保持微笑，展现友善、亲切的形象。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保持微笑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5208" r="15208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0010" b="1001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避免在宝宝面前大声喧哗、说脏话或做出不雅动作；在与家长交流时，应注意倾听和尊重对方的意见。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注意言行举止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言谈举止与表情管理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与婴幼儿相处的礼仪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尊重每个婴幼儿的独特性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育婴师应充分认识到每个婴幼儿都是独一无二的，具有不同的性格、喜好和发展速度，因此应尊重并理解他们的个体差异。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适应婴幼儿的特殊需求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针对不同婴幼儿的特殊需求，育婴师应提供个性化的照顾和服务，确保他们的身心健康得到全面发展。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尊重婴幼儿个体差异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00" r="40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育婴师应时刻保持细心和耐心，观察婴幼儿的表情、动作和声音，及时了解他们的需求并给予满足。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在与婴幼儿相处过程中，育婴师应以温柔、体贴的态度为他们提供全面的照护，包括喂食、换尿布、安抚情绪等。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温柔体贴，关爱备至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温柔体贴的照护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细心观察婴幼儿需求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https://d.book118.com/988053117034006023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2024-08-29T16:17:42.984</cp:lastPrinted>
  <dcterms:created xsi:type="dcterms:W3CDTF">2024-08-29T08:17:43Z</dcterms:created>
  <dcterms:modified xsi:type="dcterms:W3CDTF">2024-08-29T08:17:44Z</dcterms:modified>
</cp:coreProperties>
</file>