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72CACA-BE60-40D9-A322-EE8D44326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75FA3-9C82-44DC-966A-9A1A3307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6558F-89C8-4AEF-8D14-5730A5EE8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7F1AAA-5907-4227-8D7E-666A66FD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772C5B-4768-47FB-9970-9BEDB21F6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6FCE9-4974-44A6-B753-74E826D8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9472C7-9970-4CF0-9EC1-3C75B9936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79ED1-5984-45F2-8D6F-8B727541C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2B4085-9487-4DEC-AE7E-4F3D1B0F1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03AF7-174F-468B-87C8-049C3E0E9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E339-6725-4656-9CBC-290C9258F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5314006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智慧医疗系统的智能设备监测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智能设备在智慧医疗中应用场景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智能设备监测数据分析与挖掘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智慧医疗系统是一种基于先进的信息技术、通信技术、大数据技术等，实现医疗资源的优化配置、提高医疗服务效率和质量、降低医疗成本的综合性医疗服务体系。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随着人工智能、物联网、5G等技术的不断发展，智慧医疗系统正朝着更加智能化、个性化、便捷化的方向发展，未来将实现更加精准的医疗诊断和治疗，提高患者的就医体验。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438" r="244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315" r="2331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50" r="10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感知层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智慧医疗系统架构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通过智能设备对患者进行实时监测和数据采集，包括生理参数、行为数据等。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对采集的数据进行存储、处理和分析，提取有价值的信息。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利用通信技术将感知层采集的数据传输至数据中心进行处理和分析。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基于数据层提供的信息，为患者和医护人员提供智能化的医疗服务，如远程诊疗、健康管理等。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智能设备能够实时监测患者的生理参数和行为数据，为医生提供更加全面、准确的患者信息。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远程诊疗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通过对采集的数据进行分析，智能设备能够协助医生进行疾病诊断和治疗方案的制定。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智能设备能够实现远程诊疗，为患者提供更加便捷、高效的医疗服务。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智能设备能够为患者提供个性化的健康管理方案，帮助患者更好地管理自己的健康。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智能设备在智慧医疗中作用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智能设备监测技术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用于监测患者的生理参数，如体温、心率、血压等，实现实时、连续的健康状态监测。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监测患者所处环境的参数，如温度、湿度、空气质量等，为患者提供舒适的治疗环境。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监测患者的运动状态，如步数、活动量等，为医生评估患者康复情况提供依据。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通过智能设备收集患者的生理、环境、运动等数据，确保数据的准确性和完整性。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4443" b="444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对收集到的数据进行清洗、整合和分析，提取有价值的信息，为医生提供诊断依据。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将处理后的数据存储在云端或本地数据库，确保数据的安全性和可追溯性。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远程监控技术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远程数据传输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通过互联网技术将患者的监测数据实时传输给医生或医疗机构，实现远程诊断和治疗。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远程视频会诊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利用视频会议等技术，实现医生与患者或医生之间的远程沟通和会诊，提高诊疗效率。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移动医疗应用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开发手机APP等移动应用，方便患者随时查看自己的健康数据和医生的建议，提高患者参与度。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智能设备在智慧医疗中应用场景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运动与睡眠监测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通过智能手环、智能手表等设备，可以监测患者的运动量和睡眠质量，为医生提供全面的健康数据。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疾病预防与早期发现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通过对患者生理参数的长期监测和分析，智能设备可以帮助医生及时发现潜在的健康问题，从而采取相应的预防措施。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生理参数监测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智能设备可以实时监测患者的体温、心率、血压、呼吸频率等生理参数，并将数据传输至医疗系统进行分析和处理。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患者健康监测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智能设备可以对医疗设备的各项性能指标进行实时监测，确保设备处于良好的工作状态。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通过对设备运行数据的分析，智能设备可以提前发现潜在的故障，并向医护人员发出预警，以便及时进行维修和处理。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故障预警与诊断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通过对医疗设备使用数据的统计和分析，智能设备可以帮助医院评估设备的使用效率，为设备的合理配置和调度提供依据。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使用效率评估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医疗设备运行状态监测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https://d.book118.com/988053140061006030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2024-09-06T22:42:49.349</cp:lastPrinted>
  <dcterms:created xsi:type="dcterms:W3CDTF">2024-09-06T14:42:49Z</dcterms:created>
  <dcterms:modified xsi:type="dcterms:W3CDTF">2024-09-06T14:42:51Z</dcterms:modified>
</cp:coreProperties>
</file>