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DD7D2-D7D2-4E80-B41A-7F6E186F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E066C-F368-4683-BFE0-13149DA5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C432B-CF61-4757-9E1D-BD187754D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8E8E0-68FB-42BE-A27B-857F4FF65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E9D16-0DB7-47AC-94A1-6446C884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6D485-418D-4B9B-AD1C-31DB91F9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B9F60-219E-44A0-9C3A-D1854E898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7AB73-9DC5-4C89-AC9D-7B213962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CD987-F2BE-490D-A864-3A6A5CBA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796D0-6A24-4A60-B51E-CF713F348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5C69C-C104-44DF-9E06-F6181290C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4063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简单网站建设推广方案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网站内容策划与设计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网站技术实现与测试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网站运营维护及数据分析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网站建设前期准备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https://d.book118.com/988054063075006035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2024-09-14T10:35:30.242</cp:lastPrinted>
  <dcterms:created xsi:type="dcterms:W3CDTF">2024-09-14T02:35:30Z</dcterms:created>
  <dcterms:modified xsi:type="dcterms:W3CDTF">2024-09-14T02:35:31Z</dcterms:modified>
</cp:coreProperties>
</file>