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4222E-05DF-484A-92F4-A8A5CEE61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3FF2B-ED0A-4431-9245-8738735CE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3810F-3AE0-41CB-83CF-6568FCD6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B7D6E-E179-4235-8014-0E39FEED6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7138E-3508-42DE-A69D-393B0396D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B6535-72BA-4372-B569-CDC597772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E26C0A-9B15-4266-8585-4EE580DED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93C13-895F-45B7-A059-029182339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F4F8A-1EFF-4429-9473-F24C5BB46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87C71-D010-4754-8B5B-C3A0DEA1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81361-9030-4757-AA3A-3AC5C67D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40710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会计学专业面试自我介绍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个人基本信息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专业技能与证书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个人品质与优势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对公司的了解和期望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面试结尾感谢语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个人基本信息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姓名：[XXXXX]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年龄：XX岁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0399" b="303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228" b="2922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姓名、年龄、性别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学历：XX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毕业院校：XX大学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专业方向：会计学，主要课程包括财务会计、管理会计、审计学、税法等。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学历背景及专业方向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工作经验及实习经历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在XX公司担任会计助理，负责日常账务处理、财务报表编制等工作。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实习经历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在XX会计师事务所实习，参与审计项目的现场工作，了解审计流程和方法。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专业技能与证书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熟悉财务报表编制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具备独立编制资产负债表、利润表、现金流量表等财务报表的能力，能够准确反映企业财务状况和经营成果。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了解税务法规与筹划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熟悉税收法规和政策，能够合理进行税务筹划，为企业减轻税收负担。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熟练掌握会计基础理论知识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包括会计原理、会计准则、会计制度等，能够准确理解和运用会计基础知识进行日常账务处理。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833" r="6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会计基础知识掌握情况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了解ERP等企业管理系统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对企业资源计划（ERP）等管理系统有一定了解，能够适应企业信息化管理的需求。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熟练使用主流财务软件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如用友、金蝶等，能够高效、准确地完成日常会计核算工作。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掌握Excel等办公软件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熟练运用Excel进行数据处理和分析，提高工作效率。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财务软件操作能力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通过国家统一考试，取得中国注册会计师证书，证明具备专业的会计知识和实务能力。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中国注册会计师（CPA）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通过ACCA全球统一考试，取得特许公认会计师证书，证明具备国际视野和专业的会计素养。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特许公认会计师（ACCA）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如初级、中级会计师职称证书等，证明在会计专业领域具有一定的专业经验和知识水平。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其他相关证书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获得的相关证书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工作经验与成果展示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协助进行财务分析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我协助公司财务经理进行财务分析，通过对财务报表的解读和分析，提供经营决策的建议和意见。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参与内部控制体系建设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我参与了公司内部控制体系的建设工作，协助制定了相关财务流程和制度，确保公司财务工作的规范化和高效化。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参与公司年度财务报表编制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在实习期间，我参与了公司年度财务报表的编制工作，包括资产负债表、利润表和现金流量表的编制和审核。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实习期间参与的项目及角色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81" b="3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工作中取得的突出成绩和荣誉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获得优秀实习生称号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在实习期间，由于我的出色表现和积极的工作态度，我获得了公司颁发的优秀实习生称号。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协助公司成功申请贷款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我协助公司财务经理成功申请了一笔银行贷款，用于公司的扩大经营和项目建设，得到了公司领导的高度认可。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提出合理化建议被采纳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我针对公司财务管理工作提出了一些合理化建议，这些建议得到了公司领导的认可和采纳，对于提高公司财务管理水平起到了积极作用。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https://d.book118.com/988054071017006032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2024-09-09T09:59:47.866</cp:lastPrinted>
  <dcterms:created xsi:type="dcterms:W3CDTF">2024-09-09T01:59:47Z</dcterms:created>
  <dcterms:modified xsi:type="dcterms:W3CDTF">2024-09-09T01:59:50Z</dcterms:modified>
</cp:coreProperties>
</file>