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6968D-80C3-4323-A8E5-01E68C70C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B690A-4E73-4187-8531-D0A14A762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50741-E281-4201-9720-469ED2240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5E246-06C8-4107-A19D-0C907C84D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55A698-18EB-4C47-B17C-7D62456F6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91BBC0-0D97-42FC-BD38-A0F06CDAE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634133-3E4C-4E3F-8BBC-1E7EE9FC4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9FA70A-E7CF-40AD-B5BD-A1F27E7F2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6FAE0F-1D9E-49C4-B9BF-F6640485E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5EE19-907A-44A7-96F4-7A03A17E3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2F01B-98C8-4A89-9935-25FB1D707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5413004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自媒体的创新与变革机遇与挑战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自媒体的发展历程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自媒体的创新模式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自媒体面临的挑战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自媒体的发展机遇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自媒体的创新策略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自媒体的发展历程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16" r="288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808" r="268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07" r="2380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自媒体最早的形式，个人通过博客平台发表观点、分享生活。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个人博客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随着社交媒体的兴起，自媒体逐渐融入其中，成为信息传播的重要渠道。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自媒体的起源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自媒体的发展阶段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自媒体人开始专业化，形成各自领域的意见领袖。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自媒体逐渐形成商业模式，如广告、付费内容等。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短视频成为自媒体的新趋势，内容更加生动、直观。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实时互动的直播形式，增强与观众的互动和粘性。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AI技术应用于自媒体内容创作，提高内容质量和个性化推荐。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自媒体的创新方向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自媒体的创新模式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内容创新是自媒体的核心，通过提供独特、有价值的内容吸引用户。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自媒体人需要关注时事热点，深入挖掘话题，创作出有深度、有观点的内容。同时，结合自身专业领域，为用户提供实用的建议和指导。在内容上不断创新，使用户产生持续的阅读兴趣。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837" r="2883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形式创新能够提升自媒体内容的可读性和吸引力。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传统的文字形式，自媒体内容可以结合图片、音频、视频等多种形式，丰富内容的表现力。利用数据可视化、动态演示等技术，使复杂的信息更易于理解。同时，利用音频讲述故事或提供知识普及也是一个有效的形式创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形式创新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随着社交媒体平台的不断涌现，选择合适的平台对自媒体的发展至关重要。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特点，选择最合适的社交媒体平台进行内容分发。例如，针对年轻人群体，利用短视频平台如抖音、快手等进行内容传播；针对职场人群，选择专业领域平台如知乎、豆瓣等进行深度交流。同时，利用新兴平台如微信小程序、支付宝生活号等进行更广泛的覆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增强与用户的互动是提升自媒体影响力的关键。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除了传统的评论区互动，利用弹幕、点赞、打赏等方式增加用户参与感。同时，开展线上活动、组织粉丝见面会等形式增强与用户的联系。通过数据分析了解用户需求，优化内容创作和互动方式，提升用户体验。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94" r="22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互动创新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自媒体面临的挑战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333" r="11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自媒体平台上的内容同质化现象严重，缺乏独特性和创新性。为了吸引用户，自媒体人需要不断探索新的内容形式和话题，提高内容的质量和差异化。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在信息爆炸的时代，用户对内容的深度和价值要求越来越高。自媒体人需要注重内容的深度和价值，提供有思想、有观点、有启发性的内容。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内容同质化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https://d.book118.com/988054130043006046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2024-09-27T03:11:49.480</cp:lastPrinted>
  <dcterms:created xsi:type="dcterms:W3CDTF">2024-09-26T19:11:49Z</dcterms:created>
  <dcterms:modified xsi:type="dcterms:W3CDTF">2024-09-26T19:11:51Z</dcterms:modified>
</cp:coreProperties>
</file>