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00786-AD4C-4474-BE48-F91EA6F46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CC0A0-7753-41B1-837A-75FA7C43D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C71E3-16CA-4E94-9D66-F03A42EE7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170B3-2345-44E3-9AD6-B387F914E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46BC4C-2677-4D7C-A655-399887091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EFA65D-5CF4-4CB4-8666-8776C4C74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435C67-6762-4AF5-9D8F-D66E8E2A7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771B21-639D-4BB1-B32A-BF7FC7678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109DFA-14A9-489C-A006-A379EEB8A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05463-F9CA-4665-A73D-783921EA4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FA6A7-66A1-4ED7-9698-3475B1C05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55101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护理招聘资源整合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护理招聘市场现状及趋势分析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护理人才供给渠道梳理与优化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护理岗位胜任力模型构建与应用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面试流程标准化与面试官培训体系建设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候选人背景调查及风险评估方法论述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线上线下宣传推广策略制定和执行效果评估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总结：提高护理招聘资源整合效率，降低人力成本投入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护理招聘市场现状及趋势分析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护理招聘市场规模不断扩大，随着老龄化的加剧和医疗行业的快速发展，护理人才需求持续增长。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线上招聘平台逐渐成为护理招聘的主要渠道，市场规模占比逐年提升。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专业化、精细化的护理人才需求增加，推动市场规模向更高层次发展。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招聘需求特点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护理人才招聘需求呈现多元化趋势，包括临床护理、康复护理、老年护理等多个领域。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对护理人才的学历、技能和经验要求不断提高，高素质护理人才更受欢迎。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招聘过程中注重候选人的职业道德、沟通能力和团队协作精神等软技能。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随着医疗行业的不断发展和技术的不断进步，护理行业将朝着专业化、智能化方向发展。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护理人才队伍建设将更加注重综合素质和专业技能的提升，培训和进修机会将更多。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线上招聘平台将继续发挥重要作用，提高招聘效率和精准度，推动护理招聘市场的持续发展。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护理人才供给渠道梳理与优化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991" b="29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校园招聘策略及实施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与高校建立合作关系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与护理专业相关的高校建立长期合作关系，定期举办招聘会、宣讲会等活动，吸引优秀毕业生加入。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校园招聘流程优化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简化招聘流程，提高招聘效率，包括在线投递简历、视频面试等环节，方便毕业生参与。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校园招聘宣传策略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通过高校就业网站、社交媒体等途径宣传招聘信息，提高公司在毕业生中的知名度。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17" r="12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行业会议与活动参与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参加护理行业相关的会议、研讨会等活动，与业内人士建立联系，发掘潜在人才。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网络招聘平台利用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在主流招聘网站、社交媒体等平台上发布招聘信息，吸引社会护理人才应聘。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专业机构合作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与护理人才中介机构、猎头公司等建立合作关系，获取更多高质量的护理人才资源。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社会招聘途径拓展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鼓励员工推荐优秀的护理人才，并给予一定的奖励，激发员工参与招聘的积极性。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819" r="1481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员工推荐奖励制度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建立公司内部岗位转换机制，让其他部门的员工有机会转岗到护理岗位，实现内部人才流动。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内部岗位转换机制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959" r="7959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22" r="1472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针对有潜力的员工制定培养计划，通过培训、轮岗等方式提升其护理技能和综合素质，为公司的护理团队输送新鲜血液。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内部人才培养计划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内部推荐机制建立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护理岗位胜任力模型构建与应用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应变与问题解决能力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职业道德与素养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岗位胜任力要素识别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具备扎实的医学、护理学理论知识，以及熟练的护理操作技能。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面对突发状况，能够迅速作出判断并妥善处理问题。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能够与患者、家属及医疗团队进行有效沟通，协同工作。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遵守职业道德规范，关爱患者，具有高度的责任心和敬业精神。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通过查阅相关文献，收集、整理并分析护理岗位胜任力的构成要素。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文献研究法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对优秀护理人员进行访谈，了解他们在工作中展现出的胜任力特征。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行为事件访谈法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设计问卷，对护理人员进行大规模调查，收集数据并分析胜任力要素。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组织专家小组进行讨论，对收集到的胜任力要素进行筛选、分类和归纳。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专家小组讨论法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胜任力模型构建方法论述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4752" r="24752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根据招聘岗位的特点和要求，分析所需的胜任力要素。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招聘需求分析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依据胜任力模型，对应聘者的简历进行筛选，初步判断其是否具备所需胜任力。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简历筛选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在面试过程中，针对胜任力模型中的关键要素，设计评估问题或情境模拟，对应聘者的实际表现进行评估。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综合考虑应聘者的各项表现，基于胜任力模型作出录用决策。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录用决策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模型在招聘选拔中应用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面试流程标准化与面试官培训体系建设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https://d.book118.com/988055101101006040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2024-09-19T03:48:33.652</cp:lastPrinted>
  <dcterms:created xsi:type="dcterms:W3CDTF">2024-09-18T19:48:33Z</dcterms:created>
  <dcterms:modified xsi:type="dcterms:W3CDTF">2024-09-18T19:48:35Z</dcterms:modified>
</cp:coreProperties>
</file>