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689ECE-A9F6-4703-B477-C44BD6DB23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EC26ED-2311-439A-9B27-E3DC38FF81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FDE6AD-F92E-4F98-9D98-667C85891C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9B263B2-2AD6-4278-8F80-08CC0E8B38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CE14CAF-3549-4E8E-B7FD-6D81567C20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1C21FD0-727C-4E8C-81FE-CDF0F685CE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7FD2D4E-DF4A-4777-87F4-79B933D812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25E643D-E32F-4F7A-A46D-90CCADB74E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9CE714C-58D7-4ACB-88A6-B4201B6B23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8D6B97-CA7B-4E80-841D-A05594F43B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82A671-3098-45F0-ACAE-BA4E1254D5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88056035014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625811" y="1717202"/>
            <a:ext cx="6025042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实习生签约注意事项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实习协议签署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实习生权益保护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实习生责任与义务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实习争议处理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实习评价与反馈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实习协议签署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协议签署的前提条件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实习岗位与专业对口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确保实习岗位与学生的专业背景相符合，以便学生能够在实际工作中应用所学知识。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实习期限合理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实习期限应符合法律法规和学校规定，避免出现违反规定的情况。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实习薪酬明确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实习薪酬应明确约定，包括支付方式、金额等，以保障学生的权益。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明确实习生的岗位和工作内容，确保工作符合实习生的专业背景和能力。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实习岗位和工作内容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合理安排工作时间和休息休假，保障实习生的身心健康。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工作时间和休息休假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明确实习生的薪酬待遇，包括支付方式、金额等，以保障学生的权益。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薪酬待遇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根据实际情况约定实习生应遵守的保密和竞业禁止条款，以确保企业的合法权益。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保密和竞业禁止条款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协议的主要内容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协议的签订必须遵守相关法律法规的规定，否则可能无效。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遵守法律法规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保护实习生权益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双方协商一致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履行协议的义务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协议应充分保障实习生的权益，避免出现违反法律法规和侵害实习生利益的情况。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协议的签订必须经过双方协商一致，任何一方不得强迫另一方签订协议。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协议一旦签订，双方应严格履行协议所规定的各项义务，确保实习生的实习质量和企业的权益。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协议的法律效应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实习生权益保护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明确规定实习生的工作时间，确保其工作量合理且不违反劳动法规定。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工作时间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实习生应享有充足的休息休假时间，确保其身心健康，避免过度劳累。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休息休假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工作时间与休息休假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实习生应获得合理的薪资待遇，并确保支付方式透明、合法。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提供必要的实习生福利，如工作餐、交通补贴等，提高实习生的工作积极性和满意度。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薪资待遇与福利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福利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薪资待遇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确保实习生的工作环境安全，提供必要的安全培训和防护措施。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实习安全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为实习生购买相关保险，如意外伤害险、责任险等，以保障实习生的权益和安全。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保险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实习安全与保险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实习生责任与义务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https://d.book118.com/988056035014006036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59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2024-09-15T05:41:14.504</cp:lastPrinted>
  <dcterms:created xsi:type="dcterms:W3CDTF">2024-09-14T21:41:14Z</dcterms:created>
  <dcterms:modified xsi:type="dcterms:W3CDTF">2024-09-14T21:41:16Z</dcterms:modified>
</cp:coreProperties>
</file>