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7253-942F-4B93-AF34-0335B4889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28C13-17A1-401E-95A8-8C889D1E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4D67-1A9D-4ADC-865A-E901EF81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FE452-74FE-4279-B620-CC94CD91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5589A-81F2-490B-B1A3-5F1FC4B6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25296-3BF0-434A-B356-3F3B3618B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0DF3B-41B8-4924-9DAD-6AFAF3D67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39BA4-7C1D-4A65-96ED-633127A5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9C27-B211-439A-A497-5BBB4DA85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4CE48-CCFB-407B-A5B6-F8AAACE8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FBC76-34E1-4455-B64F-08F1D2A5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37" r:id="rId2"/>
    <p:sldLayoutId id="2147484538" r:id="rId3"/>
    <p:sldLayoutId id="2147484539" r:id="rId4"/>
    <p:sldLayoutId id="2147484540" r:id="rId5"/>
    <p:sldLayoutId id="2147484541" r:id="rId6"/>
    <p:sldLayoutId id="2147484542" r:id="rId7"/>
    <p:sldLayoutId id="2147484543" r:id="rId8"/>
    <p:sldLayoutId id="2147484544" r:id="rId9"/>
    <p:sldLayoutId id="2147484545" r:id="rId10"/>
    <p:sldLayoutId id="21474845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6122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VB第8章文件操作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VB文件操作概述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VB文件操作的方法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VB文件操作的实例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VB文件操作的注意事项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VB文件操作概述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文件操作的概念</a:t>
            </a:r>
            <a:endParaRPr lang="zh-CN" altLang="en-US"/>
          </a:p>
        </p:txBody>
      </p:sp>
      <p:sp>
        <p:nvSpPr>
          <p:cNvPr id="104893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文件：存储在磁盘上的一组相关数据的集合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文件类型：文本文件、二进制文件、数据文件等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文件操作：打开、读取、写入、关闭等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文件操作函数：Open、Close、Red、Write等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文件操作语句：Dim、Set、If、For等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文件操作示例：读取文本文件、写入数据文件等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文件操作的分类</a:t>
            </a:r>
            <a:endParaRPr lang="zh-CN" altLang="en-US"/>
          </a:p>
        </p:txBody>
      </p:sp>
      <p:sp>
        <p:nvSpPr>
          <p:cNvPr id="104900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目录文件操作：操作文件和目录信息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记录文件操作：以记录形式读写数据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二进制文件操作：以二进制形式读写数据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文本文件操作：以文本形式读写数据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顺序文件操作：按顺序读写数据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随机文件操作：可以任意位置读写数据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文件操作的步骤</a:t>
            </a:r>
            <a:endParaRPr lang="zh-CN" altLang="en-US"/>
          </a:p>
        </p:txBody>
      </p:sp>
      <p:sp>
        <p:nvSpPr>
          <p:cNvPr id="104907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写入文件：使用Print语句将处理后的内容写入文件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关闭文件：使用Close语句关闭文件，释放资源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打开文件：使用Open语句打开文件，获取文件号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读取文件：使用Input语句读取文件内容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处理文件：对读取到的文件内容进行处理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VB文件操作的方法</a:t>
            </a:r>
            <a:endParaRPr lang="zh-CN" altLang="en-US"/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打开文件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使用Open语句：Open "文件名" For Mode s #文件号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文件号：用于标识打开的文件，用于后续操作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示例代码：Open "test.txt" For Input s #1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Mode参数：指定文件打开方式，如Input、Output、ppend等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读取文件</a:t>
            </a:r>
            <a:endParaRPr lang="zh-CN" altLang="en-US"/>
          </a:p>
        </p:txBody>
      </p:sp>
      <p:sp>
        <p:nvSpPr>
          <p:cNvPr id="10492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使用EOF函数判断文件是否结束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使用FileOpen函数打开文件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使用Input函数读取文件内容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使用Close函数关闭文件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写入文件</a:t>
            </a:r>
            <a:endParaRPr lang="zh-CN" altLang="en-US"/>
          </a:p>
        </p:txBody>
      </p:sp>
      <p:sp>
        <p:nvSpPr>
          <p:cNvPr id="104932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注意处理文件不存在或无法打开的情况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使用Close语句关闭文件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使用Write语句写入数据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使用Open语句打开文件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https://d.book118.com/988056122130006033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VB第8章文件操作</vt:lpstr>
      <vt:lpstr>目录</vt:lpstr>
      <vt:lpstr>单击此处添加章节标题</vt:lpstr>
      <vt:lpstr>VB文件操作概述</vt:lpstr>
      <vt:lpstr>文件操作的概念</vt:lpstr>
      <vt:lpstr>文件操作的分类</vt:lpstr>
      <vt:lpstr>文件操作的步骤</vt:lpstr>
      <vt:lpstr>VB文件操作的方法</vt:lpstr>
      <vt:lpstr>打开文件</vt:lpstr>
      <vt:lpstr>读取文件</vt:lpstr>
      <vt:lpstr>写入文件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2024-09-11T22:58:54.709</cp:lastPrinted>
  <dcterms:created xsi:type="dcterms:W3CDTF">2024-09-11T14:58:54Z</dcterms:created>
  <dcterms:modified xsi:type="dcterms:W3CDTF">2024-09-11T14:58:56Z</dcterms:modified>
</cp:coreProperties>
</file>