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947F-DF07-4A2B-BE7C-D7DC238D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80DA1-6D1E-49C1-8BC1-1F01CA00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1C93E-965B-466B-963B-648956F4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41226-16F6-4D2C-A016-8E53D63D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19CA3-6248-4861-9BE8-AE705B03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1EEDF-514D-4F15-8396-7A11FD32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D3C5C-3935-41E8-B26E-AF21CB00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FDA68-E574-4CBF-B00B-B5416707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E1BB2-06F4-4ECE-8A41-EA8EEA1C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4C1B-1480-4B34-A7C3-EE4B52A7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8B67-362C-44C4-A20C-32C2B00B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7001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《工学白中英》ppt课件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工学研究内容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白中英在工学领域的贡献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工学研究方法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工学研究的意义与价值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白中英工学研究展望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姓名：白中英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出生日期：XXXX年XX月XX日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国籍：中国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XX大学，XXXX年-XXXX年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XX大学，XXXX年-XXXX年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XX大学，XXXX年-XXXX年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XX大学教授，XXXX年至今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XX项目负责人，XXXX年至今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XX研究所所长，XXXX年至今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XX协会理事，XXXX年至今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工学研究内容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是对人员、物料、设备、能源和信息所组成的集成系统进行设计、改善和设置的学科。它综合运用数学、物理学和社会科学方面的专门知识和技术，以及工程分析和设计的原理与方法，对该系统所取得的成果进行鉴定、预测和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工业工程是实现生产制造、管理和服务高效化的重要手段，旨在提高企业或组织的效率和效益。它通过对整个生产系统进行规划、设计、优化和控制，实现资源的合理配置和有效利用。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工业工程是实现企业现代化的重要工具，它通过引入先进的生产方式和管理模式，推动企业不断改进和创新，提高企业的竞争力和可持续发展能力。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工业工程在制造业中的应用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工业工程在制造业中应用广泛，涉及生产计划与控制、工艺流程优化、设备布局与维护等多个方面。通过引入工业工程技术，企业可以实现生产过程的优化和改进，提高生产效率和产品质量。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工业工程在物流业中的应用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物流业是工业工程的重要应用领域之一。通过运用工业工程方法，对物流系统进行规划、设计和优化，可以实现物流成本的降低、运输效率的提高以及库存管理的优化。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工业工程在服务业中的应用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服务业同样也是工业工程的重要应用领域之一。例如，在医疗保健领域，工业工程可以帮助医院优化患者就诊流程、提高医疗服务效率和质量；在金融领域，工业工程可以帮助银行优化业务流程、提高服务质量。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随着信息技术的发展，工业工程正朝着数字化和智能化的方向发展。通过引入大数据、人工智能等技术手段，实现对生产系统的实时监控、智能分析和优化控制，进一步提高生产效率和企业的竞争力。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可持续性与绿色化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随着环保意识的提高，工业工程正朝着可持续性和绿色化的方向发展。企业需要关注环境保护和资源利用的效率，通过引入环保技术和绿色生产模式，实现企业的可持续发展。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跨界与融合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随着产业融合的加速，工业工程正朝着跨界与融合的方向发展。不同产业之间的交叉融合将为工业工程的应用带来新的机遇和挑战，需要不断拓展和创新应用领域。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白中英在工学领域的贡献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开创性研究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白中英在工学领域进行了大量开创性的研究，为该领域的发展奠定了坚实基础。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白中英发表了多篇高质量的学术论文，为工学领域的发展提供了重要的理论支持。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白中英积极参与国内外学术交流活动，促进了工学领域的国际合作与交流。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学术评价与认可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白中英的学术成果得到了国内外同行的广泛认可和高度评价。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白中英的研究成果在实际应用中取得了显著的技术创新和突破。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工程实践项目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白中英主持或参与了多个重大工程实践项目，为实际问题的解决提供了有效方案。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白中英积极推动产学研合作，促进了工学领域的技术成果转化。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实践成果转化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白中英的实践成果在工业界和学术界都得到了广泛的推广和应用。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https://d.book118.com/988057001031006026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2024-09-03T07:25:41.136</cp:lastPrinted>
  <dcterms:created xsi:type="dcterms:W3CDTF">2024-09-02T23:25:41Z</dcterms:created>
  <dcterms:modified xsi:type="dcterms:W3CDTF">2024-09-02T23:25:43Z</dcterms:modified>
</cp:coreProperties>
</file>