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AB48E-2541-4627-997B-22E41983A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9BEC5-74D4-4FFB-BEF8-A9FBC3439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B5602-CC23-4573-BA70-70F13F09F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86AF72-BA16-499A-A96D-A863829F3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206779-F456-4515-8DD3-20DFC8A18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49DA9B-40F1-4D88-8F0F-9DD1327BB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2E491C-0295-4BDB-AF18-89AEE655E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B0EEF-2A23-4621-9B06-4C2518BF3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B0AAC-B560-41DC-BD8C-BB8B1780D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9720D-A4B2-4FF0-ABD7-91F44E996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307D6-22D4-4593-A351-42283B332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5706010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单招考试逻辑思维与问题解决能力铸就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逻辑思维能力概述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逻辑思维与问题解决能力关系探讨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单招考试中逻辑思维题型及解题策略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问题解决能力在单招考试中的体现与提升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逻辑思维能力概述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92" r="18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逻辑思维是指人们在认识过程中借助于概念、判断、推理等思维形式能动地反映客观现实的理性认识过程。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逻辑思维具有明确性、条理性、一致性、连贯性和严密性等特点，能够帮助人们更加准确地理解和分析问题。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逻辑思维还强调推理的有效性，即从已知的前提推导出合理的结论，避免出现逻辑矛盾和错误。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逻辑思维定义与特点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单招考试注重考查学生的综合素质和问题解决能力，而逻辑思维是其中不可或缺的一部分。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逻辑思维能够帮助学生更好地理解题意，分析题目中的信息，从而找到解决问题的思路和方法。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在面试和口试环节中，逻辑思维也是评委考察学生综合素质的重要方面之一，能够体现学生的思维敏捷性和条理性。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逻辑思维在单招考试中的重要性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学习逻辑学基础知识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多做逻辑思维训练题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阅读经典逻辑学著作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参与讨论和辩论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逻辑思维能力培养途径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了解逻辑学的基本概念和原理，掌握逻辑推理的基本方法和技巧。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阅读经典逻辑学著作，深入了解逻辑学的历史和发展，拓宽逻辑思维的视野和深度。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通过大量的练习，提高逻辑思维的速度和准确性，培养逻辑思维的习惯和能力。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积极参与讨论和辩论，锻炼自己的语言表达和逻辑思维能力，学会从不同角度分析和解决问题。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问题解决能力解析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问题解决能力是指个体在面对问题时，能够运用自身的知识、技能和思维能力，寻找并实施有效解决方案的能力。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包括问题识别、信息搜集与分析、方案设计与实施、评估与反馈等环节。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问题解决能力定义与构成要素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构成要素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问题解决能力在单招考试中的应用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考试科目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在单招考试中，各科目的试题往往都涉及到问题解决能力的考查，如数学应用题、物理实验题、语文阅读理解题等。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解题过程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考生需要运用自身的问题解决能力，对试题进行深入分析，明确问题的关键点，制定解题策略，并正确实施。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包括启发式教学、案例教学、项目式教学等，旨在通过引导学生主动参与、积极思考，提高其问题解决能力。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如逆向思维、类比思维、批判性思维等，这些思维技巧有助于考生在面对复杂问题时，能够迅速找到突破口，提高解题效率。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6156" r="26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问题解决能力培养方法与技巧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逻辑思维与问题解决能力关系探讨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提升问题分析与识别能力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逻辑思维有助于快速、准确地抓住问题的本质和关键信息，为问题解决提供明确方向。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增强推理与判断能力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运用逻辑思维可以对问题进行深入推理和判断，从而得出合理、科学的结论。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优化决策与方案制定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逻辑思维有助于在多个解决方案中进行比较、筛选，最终制定出最优决策和方案。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逻辑思维对问题解决能力的影响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在问题解决初期，运用逻辑思维对问题进行明确定义和界定，确保问题解决的针对性和有效性。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问题定义与界定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000" b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信息搜集与整理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083" r="22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推理与验证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792" r="12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逻辑思维有助于对搜集到的信息进行分类、筛选和整合，提高信息的质量和利用率。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在问题解决过程中，运用逻辑思维进行推理和验证，确保问题解决的正确性和可靠性。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问题解决过程中对逻辑思维的应用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https://d.book118.com/988057060104006037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2024-09-17T14:08:25.703</cp:lastPrinted>
  <dcterms:created xsi:type="dcterms:W3CDTF">2024-09-17T06:08:25Z</dcterms:created>
  <dcterms:modified xsi:type="dcterms:W3CDTF">2024-09-17T06:08:27Z</dcterms:modified>
</cp:coreProperties>
</file>