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1E72A-707B-48AB-8118-B67710B24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10695-E1A0-4BB4-9F01-51A2D476D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740CC-B903-450B-A604-3F25C05DE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093EB-EE2F-48A3-BB43-7E0FF35C9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03F136-6A61-40F8-9165-942071A35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5F6E03-62D4-4A66-96F6-2CDF78B2C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40DA35-6DD9-4F02-8154-A4185323B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9296A-8EF7-44BA-9E6E-A3D0B348C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6240F-C825-40EF-8831-4B1495A9A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CB748-42CB-4E9D-8A7B-82F256A47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C0A16-41CA-4ED0-8C96-9E03E0412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5707311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康复护理ppt大纲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康复护理的实践与应用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康复护理是针对身体或心理功能障碍的患者，通过一系列的护理措施，帮助其恢复或提高生活自理能力、重返社会的过程。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康复护理旨在提高患者的生活质量，促进其身心健康，使患者能够尽可能地恢复自主生活能力，融入社会。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通过康复护理，患者能够改善身体功能、减轻疼痛，从而提高生活质量。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康复护理不仅关注患者的身体状况，还关注其心理状态，通过全面的护理措施促进身心健康。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康复护理能够减少患者对医疗资源的依赖，降低长期住院和反复入院的可能性，从而降低医疗成本。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康复护理起源于二战后，当时大量伤员需要康复治疗。随着医学的进步和社会的发展，康复护理逐渐发展成为一个专业领域。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现代康复护理在技术、方法和理念上不断进步，涉及的领域也越来越广泛。随着社会对健康需求的增加和医疗技术的进步，康复护理在未来的发展中将扮演更加重要的角色。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康复护理的基本原则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康复护理需要全面考虑患者的生理、心理和社会需求，制定个性化的护理计划。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不仅仅是针对患者的身体功能恢复，还需要关注患者的心理状态、情感需求和社会适应能力。全面性原则要求护理人员从多方面评估患者的状况，了解患者的需求和期望，制定全面的护理计划，确保患者在身体、心理和社会层面都得到充分的关注和照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康复护理需要逐步推进，根据患者的恢复情况及时调整护理计划。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序渐进原则强调康复护理是一个逐步的过程，需要根据患者的恢复情况及时调整护理计划。在实施康复护理时，应先从简单的动作和活动开始，逐渐增加难度和强度，以避免过度劳累和损伤。同时，要密切观察患者的反应和进展，及时调整护理计划，确保康复过程安全有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循序渐进原则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康复护理需要鼓励患者积极参与，发挥其主观能动性。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性原则强调患者在康复过程中的主体作用，鼓励患者积极参与康复活动，发挥其主观能动性。护理人员应向患者详细介绍康复计划和注意事项，帮助患者了解自己的状况和康复目标，激发患者的积极性和信心。同时，要关注患者的情感需求，提供必要的心理支持，让患者感受到关心和尊重，提高康复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康复护理必须确保患者的安全，避免发生意外和并发症。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是康复护理中最为重要的原则之一，要求护理人员密切关注患者的安全状况，采取必要的措施预防意外和并发症的发生。在实施康复护理时，应先对患者进行全面的评估，了解患者的身体状况和潜在的安全风险。根据评估结果，制定个性化的护理计划，采取相应的安全措施，如设置防护栏、使用约束带等。同时，要定期检查和评估患者的安全状况，及时调整护理计划，确保患者的安全和康复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康复护理的主要内容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提供营养丰富、易于消化的食物，确保患者摄入足够的营养。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保持患者身体清洁，定期更换衣物和床单，保持环境卫生。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协助患者进行日常活动，如起床、洗漱、穿衣等。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移动护理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创造良好的睡眠环境，保持规律的作息时间，提高睡眠质量。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睡眠护理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https://d.book118.com/988057073117006033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2024-09-11T19:35:48.003</cp:lastPrinted>
  <dcterms:created xsi:type="dcterms:W3CDTF">2024-09-11T11:35:48Z</dcterms:created>
  <dcterms:modified xsi:type="dcterms:W3CDTF">2024-09-11T11:35:50Z</dcterms:modified>
</cp:coreProperties>
</file>